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3"/>
  </p:notesMasterIdLst>
  <p:sldIdLst>
    <p:sldId id="311" r:id="rId2"/>
    <p:sldId id="266" r:id="rId3"/>
    <p:sldId id="306" r:id="rId4"/>
    <p:sldId id="257" r:id="rId5"/>
    <p:sldId id="258" r:id="rId6"/>
    <p:sldId id="259" r:id="rId7"/>
    <p:sldId id="300" r:id="rId8"/>
    <p:sldId id="299" r:id="rId9"/>
    <p:sldId id="281" r:id="rId10"/>
    <p:sldId id="314" r:id="rId11"/>
    <p:sldId id="315" r:id="rId12"/>
    <p:sldId id="316" r:id="rId13"/>
    <p:sldId id="307" r:id="rId14"/>
    <p:sldId id="268" r:id="rId15"/>
    <p:sldId id="280" r:id="rId16"/>
    <p:sldId id="271" r:id="rId17"/>
    <p:sldId id="312" r:id="rId18"/>
    <p:sldId id="298" r:id="rId19"/>
    <p:sldId id="284" r:id="rId20"/>
    <p:sldId id="302" r:id="rId21"/>
    <p:sldId id="296" r:id="rId22"/>
    <p:sldId id="309" r:id="rId23"/>
    <p:sldId id="301" r:id="rId24"/>
    <p:sldId id="273" r:id="rId25"/>
    <p:sldId id="272" r:id="rId26"/>
    <p:sldId id="275" r:id="rId27"/>
    <p:sldId id="310" r:id="rId28"/>
    <p:sldId id="304" r:id="rId29"/>
    <p:sldId id="297" r:id="rId30"/>
    <p:sldId id="305" r:id="rId31"/>
    <p:sldId id="31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0" autoAdjust="0"/>
    <p:restoredTop sz="86364" autoAdjust="0"/>
  </p:normalViewPr>
  <p:slideViewPr>
    <p:cSldViewPr>
      <p:cViewPr varScale="1">
        <p:scale>
          <a:sx n="96" d="100"/>
          <a:sy n="96" d="100"/>
        </p:scale>
        <p:origin x="-11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8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9;&#1087;\&#1044;&#1080;&#1089;&#1089;&#1077;&#1088;&#1090;\&#1058;&#1077;&#1089;&#1090;&#1080;&#1088;&#1086;&#1074;&#1072;&#1085;&#1080;&#1077;\&#1058;&#1077;&#1089;&#1090;&#1080;&#1088;&#1086;&#1074;&#1072;&#1085;&#1080;&#1077;%20-%20DC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1"/>
          <c:order val="0"/>
          <c:tx>
            <c:v>New Algorithm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'[Тестирование - DCG.xlsx]Sheet1'!$K$9:$P$9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</c:numCache>
            </c:numRef>
          </c:cat>
          <c:val>
            <c:numRef>
              <c:f>'[Тестирование - DCG.xlsx]Sheet1'!$N$2:$N$7</c:f>
              <c:numCache>
                <c:formatCode>General</c:formatCode>
                <c:ptCount val="6"/>
                <c:pt idx="0">
                  <c:v>7.1319999999999997</c:v>
                </c:pt>
                <c:pt idx="1">
                  <c:v>7.093</c:v>
                </c:pt>
                <c:pt idx="2">
                  <c:v>7.4433333330000062</c:v>
                </c:pt>
                <c:pt idx="3">
                  <c:v>7.4009999999999998</c:v>
                </c:pt>
                <c:pt idx="4">
                  <c:v>7.3</c:v>
                </c:pt>
                <c:pt idx="5">
                  <c:v>7.3199999999999985</c:v>
                </c:pt>
              </c:numCache>
            </c:numRef>
          </c:val>
        </c:ser>
        <c:ser>
          <c:idx val="2"/>
          <c:order val="1"/>
          <c:tx>
            <c:v>SQL Server iFTS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'[Тестирование - DCG.xlsx]Sheet1'!$K$9:$P$9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</c:numCache>
            </c:numRef>
          </c:cat>
          <c:val>
            <c:numRef>
              <c:f>'[Тестирование - DCG.xlsx]Sheet1'!$O$2:$O$7</c:f>
              <c:numCache>
                <c:formatCode>General</c:formatCode>
                <c:ptCount val="6"/>
                <c:pt idx="0">
                  <c:v>6.0659999999999945</c:v>
                </c:pt>
                <c:pt idx="1">
                  <c:v>6.1710000000000003</c:v>
                </c:pt>
                <c:pt idx="2">
                  <c:v>6.4760000000000062</c:v>
                </c:pt>
                <c:pt idx="3">
                  <c:v>6.1724999999999985</c:v>
                </c:pt>
                <c:pt idx="4">
                  <c:v>6.1391999999999998</c:v>
                </c:pt>
                <c:pt idx="5">
                  <c:v>6.025517240999986</c:v>
                </c:pt>
              </c:numCache>
            </c:numRef>
          </c:val>
        </c:ser>
        <c:ser>
          <c:idx val="3"/>
          <c:order val="2"/>
          <c:tx>
            <c:v>Google</c:v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'[Тестирование - DCG.xlsx]Sheet1'!$K$9:$P$9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</c:numCache>
            </c:numRef>
          </c:cat>
          <c:val>
            <c:numRef>
              <c:f>'[Тестирование - DCG.xlsx]Sheet1'!$P$2:$P$7</c:f>
              <c:numCache>
                <c:formatCode>General</c:formatCode>
                <c:ptCount val="6"/>
                <c:pt idx="0">
                  <c:v>6.8719999999999999</c:v>
                </c:pt>
                <c:pt idx="1">
                  <c:v>7.0369999999999999</c:v>
                </c:pt>
                <c:pt idx="2">
                  <c:v>6.8553333329999955</c:v>
                </c:pt>
                <c:pt idx="3">
                  <c:v>6.968</c:v>
                </c:pt>
                <c:pt idx="4">
                  <c:v>7.1416000000000004</c:v>
                </c:pt>
                <c:pt idx="5">
                  <c:v>7.1234482759999933</c:v>
                </c:pt>
              </c:numCache>
            </c:numRef>
          </c:val>
        </c:ser>
        <c:marker val="1"/>
        <c:axId val="56050816"/>
        <c:axId val="56052352"/>
      </c:lineChart>
      <c:catAx>
        <c:axId val="5605081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6052352"/>
        <c:crosses val="autoZero"/>
        <c:auto val="1"/>
        <c:lblAlgn val="ctr"/>
        <c:lblOffset val="100"/>
      </c:catAx>
      <c:valAx>
        <c:axId val="560523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5605081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1CA8A-7C7E-4863-AAD6-56375F4C557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1AAF9301-7140-4027-B0C9-A1BD50C7BAFA}">
      <dgm:prSet phldrT="[Text]"/>
      <dgm:spPr/>
      <dgm:t>
        <a:bodyPr/>
        <a:lstStyle/>
        <a:p>
          <a:r>
            <a:rPr lang="en-US" dirty="0" smtClean="0"/>
            <a:t>Customer</a:t>
          </a:r>
          <a:endParaRPr lang="en-US" dirty="0"/>
        </a:p>
      </dgm:t>
    </dgm:pt>
    <dgm:pt modelId="{2F02D31E-19B7-40E3-89D4-1CB9DBE0D6C9}" type="parTrans" cxnId="{DC7E641C-36BA-415D-9552-F22271E23731}">
      <dgm:prSet/>
      <dgm:spPr/>
      <dgm:t>
        <a:bodyPr/>
        <a:lstStyle/>
        <a:p>
          <a:endParaRPr lang="en-US"/>
        </a:p>
      </dgm:t>
    </dgm:pt>
    <dgm:pt modelId="{CA758894-379A-4F1E-9925-CA1769560513}" type="sibTrans" cxnId="{DC7E641C-36BA-415D-9552-F22271E23731}">
      <dgm:prSet/>
      <dgm:spPr/>
      <dgm:t>
        <a:bodyPr/>
        <a:lstStyle/>
        <a:p>
          <a:endParaRPr lang="en-US" dirty="0"/>
        </a:p>
      </dgm:t>
    </dgm:pt>
    <dgm:pt modelId="{2EF043D5-5D69-490A-BD13-EDDD2D58A69B}">
      <dgm:prSet phldrT="[Text]"/>
      <dgm:spPr/>
      <dgm:t>
        <a:bodyPr/>
        <a:lstStyle/>
        <a:p>
          <a:r>
            <a:rPr lang="en-US" dirty="0" smtClean="0"/>
            <a:t>Web form</a:t>
          </a:r>
          <a:endParaRPr lang="en-US" dirty="0"/>
        </a:p>
      </dgm:t>
    </dgm:pt>
    <dgm:pt modelId="{74F4509A-0C28-4AED-9D38-AA3ECBB95264}" type="parTrans" cxnId="{22AC84D0-1FEC-408A-90B6-4F417C06E85A}">
      <dgm:prSet/>
      <dgm:spPr/>
      <dgm:t>
        <a:bodyPr/>
        <a:lstStyle/>
        <a:p>
          <a:endParaRPr lang="en-US"/>
        </a:p>
      </dgm:t>
    </dgm:pt>
    <dgm:pt modelId="{903A4995-B948-456E-9194-8B3D436EEC2E}" type="sibTrans" cxnId="{22AC84D0-1FEC-408A-90B6-4F417C06E85A}">
      <dgm:prSet/>
      <dgm:spPr/>
      <dgm:t>
        <a:bodyPr/>
        <a:lstStyle/>
        <a:p>
          <a:endParaRPr lang="en-US" dirty="0"/>
        </a:p>
      </dgm:t>
    </dgm:pt>
    <dgm:pt modelId="{366BAC69-07A5-4786-92E4-F9AB05EFAB05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US" dirty="0"/>
        </a:p>
      </dgm:t>
    </dgm:pt>
    <dgm:pt modelId="{08CE7876-AC64-4956-B960-E458DAE228C6}" type="parTrans" cxnId="{A9AEE382-AA31-4845-AB94-6EC5A0B0445A}">
      <dgm:prSet/>
      <dgm:spPr/>
      <dgm:t>
        <a:bodyPr/>
        <a:lstStyle/>
        <a:p>
          <a:endParaRPr lang="en-US"/>
        </a:p>
      </dgm:t>
    </dgm:pt>
    <dgm:pt modelId="{55A756EF-8312-43AD-BF54-0B9256B83282}" type="sibTrans" cxnId="{A9AEE382-AA31-4845-AB94-6EC5A0B0445A}">
      <dgm:prSet/>
      <dgm:spPr/>
      <dgm:t>
        <a:bodyPr/>
        <a:lstStyle/>
        <a:p>
          <a:endParaRPr lang="en-US"/>
        </a:p>
      </dgm:t>
    </dgm:pt>
    <dgm:pt modelId="{F56A04C2-EDF4-444E-8655-862039C004D9}" type="pres">
      <dgm:prSet presAssocID="{36B1CA8A-7C7E-4863-AAD6-56375F4C5571}" presName="Name0" presStyleCnt="0">
        <dgm:presLayoutVars>
          <dgm:dir/>
          <dgm:resizeHandles val="exact"/>
        </dgm:presLayoutVars>
      </dgm:prSet>
      <dgm:spPr/>
    </dgm:pt>
    <dgm:pt modelId="{FBAA3DFF-E8F8-4AE0-98F1-9B4B45870237}" type="pres">
      <dgm:prSet presAssocID="{1AAF9301-7140-4027-B0C9-A1BD50C7BA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01F87-B27A-4CF7-B210-9602CDFE74B2}" type="pres">
      <dgm:prSet presAssocID="{CA758894-379A-4F1E-9925-CA176956051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E23A37C-2537-4CDA-976E-D95153031000}" type="pres">
      <dgm:prSet presAssocID="{CA758894-379A-4F1E-9925-CA176956051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C7B52DA-1AD5-4F24-92BE-1ECB5AE79662}" type="pres">
      <dgm:prSet presAssocID="{2EF043D5-5D69-490A-BD13-EDDD2D58A6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FF6EB-A657-4414-BE79-04103A1111D0}" type="pres">
      <dgm:prSet presAssocID="{903A4995-B948-456E-9194-8B3D436EEC2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935487-FEE2-415E-B317-FEDD5B203533}" type="pres">
      <dgm:prSet presAssocID="{903A4995-B948-456E-9194-8B3D436EEC2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BCC9953-795A-44C7-9357-3E4019990060}" type="pres">
      <dgm:prSet presAssocID="{366BAC69-07A5-4786-92E4-F9AB05EFAB0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EF7B1C-6EBA-4447-A1E0-8F7002929A0C}" type="presOf" srcId="{903A4995-B948-456E-9194-8B3D436EEC2E}" destId="{332FF6EB-A657-4414-BE79-04103A1111D0}" srcOrd="0" destOrd="0" presId="urn:microsoft.com/office/officeart/2005/8/layout/process1"/>
    <dgm:cxn modelId="{1CA3EA9E-44FD-415C-BC4A-FF5A04FCB8FA}" type="presOf" srcId="{903A4995-B948-456E-9194-8B3D436EEC2E}" destId="{B5935487-FEE2-415E-B317-FEDD5B203533}" srcOrd="1" destOrd="0" presId="urn:microsoft.com/office/officeart/2005/8/layout/process1"/>
    <dgm:cxn modelId="{A3066815-4D2B-4024-A8BE-8B024549B22D}" type="presOf" srcId="{CA758894-379A-4F1E-9925-CA1769560513}" destId="{CDD01F87-B27A-4CF7-B210-9602CDFE74B2}" srcOrd="0" destOrd="0" presId="urn:microsoft.com/office/officeart/2005/8/layout/process1"/>
    <dgm:cxn modelId="{56333D94-D6BF-43B2-AA6C-2C800622FF49}" type="presOf" srcId="{2EF043D5-5D69-490A-BD13-EDDD2D58A69B}" destId="{5C7B52DA-1AD5-4F24-92BE-1ECB5AE79662}" srcOrd="0" destOrd="0" presId="urn:microsoft.com/office/officeart/2005/8/layout/process1"/>
    <dgm:cxn modelId="{2F21519C-B990-4F49-8D4A-F032DEA9D014}" type="presOf" srcId="{36B1CA8A-7C7E-4863-AAD6-56375F4C5571}" destId="{F56A04C2-EDF4-444E-8655-862039C004D9}" srcOrd="0" destOrd="0" presId="urn:microsoft.com/office/officeart/2005/8/layout/process1"/>
    <dgm:cxn modelId="{22AC84D0-1FEC-408A-90B6-4F417C06E85A}" srcId="{36B1CA8A-7C7E-4863-AAD6-56375F4C5571}" destId="{2EF043D5-5D69-490A-BD13-EDDD2D58A69B}" srcOrd="1" destOrd="0" parTransId="{74F4509A-0C28-4AED-9D38-AA3ECBB95264}" sibTransId="{903A4995-B948-456E-9194-8B3D436EEC2E}"/>
    <dgm:cxn modelId="{C5EEFC06-D828-4B08-987B-49E70ECDE8A5}" type="presOf" srcId="{366BAC69-07A5-4786-92E4-F9AB05EFAB05}" destId="{3BCC9953-795A-44C7-9357-3E4019990060}" srcOrd="0" destOrd="0" presId="urn:microsoft.com/office/officeart/2005/8/layout/process1"/>
    <dgm:cxn modelId="{01D38F04-A6DA-45E7-A080-86774D2A3393}" type="presOf" srcId="{1AAF9301-7140-4027-B0C9-A1BD50C7BAFA}" destId="{FBAA3DFF-E8F8-4AE0-98F1-9B4B45870237}" srcOrd="0" destOrd="0" presId="urn:microsoft.com/office/officeart/2005/8/layout/process1"/>
    <dgm:cxn modelId="{2CD8E4C9-4868-4E8C-8A93-2849157B39B9}" type="presOf" srcId="{CA758894-379A-4F1E-9925-CA1769560513}" destId="{9E23A37C-2537-4CDA-976E-D95153031000}" srcOrd="1" destOrd="0" presId="urn:microsoft.com/office/officeart/2005/8/layout/process1"/>
    <dgm:cxn modelId="{A9AEE382-AA31-4845-AB94-6EC5A0B0445A}" srcId="{36B1CA8A-7C7E-4863-AAD6-56375F4C5571}" destId="{366BAC69-07A5-4786-92E4-F9AB05EFAB05}" srcOrd="2" destOrd="0" parTransId="{08CE7876-AC64-4956-B960-E458DAE228C6}" sibTransId="{55A756EF-8312-43AD-BF54-0B9256B83282}"/>
    <dgm:cxn modelId="{DC7E641C-36BA-415D-9552-F22271E23731}" srcId="{36B1CA8A-7C7E-4863-AAD6-56375F4C5571}" destId="{1AAF9301-7140-4027-B0C9-A1BD50C7BAFA}" srcOrd="0" destOrd="0" parTransId="{2F02D31E-19B7-40E3-89D4-1CB9DBE0D6C9}" sibTransId="{CA758894-379A-4F1E-9925-CA1769560513}"/>
    <dgm:cxn modelId="{D2789F0F-0233-487F-AD42-71FA400A10D9}" type="presParOf" srcId="{F56A04C2-EDF4-444E-8655-862039C004D9}" destId="{FBAA3DFF-E8F8-4AE0-98F1-9B4B45870237}" srcOrd="0" destOrd="0" presId="urn:microsoft.com/office/officeart/2005/8/layout/process1"/>
    <dgm:cxn modelId="{FD067312-2A6C-4533-BCA5-0A2D6D5802C3}" type="presParOf" srcId="{F56A04C2-EDF4-444E-8655-862039C004D9}" destId="{CDD01F87-B27A-4CF7-B210-9602CDFE74B2}" srcOrd="1" destOrd="0" presId="urn:microsoft.com/office/officeart/2005/8/layout/process1"/>
    <dgm:cxn modelId="{ED147608-BF75-4093-A668-4C5F19F2897D}" type="presParOf" srcId="{CDD01F87-B27A-4CF7-B210-9602CDFE74B2}" destId="{9E23A37C-2537-4CDA-976E-D95153031000}" srcOrd="0" destOrd="0" presId="urn:microsoft.com/office/officeart/2005/8/layout/process1"/>
    <dgm:cxn modelId="{21F56F14-DEBA-46DB-8F45-8F0E634F089F}" type="presParOf" srcId="{F56A04C2-EDF4-444E-8655-862039C004D9}" destId="{5C7B52DA-1AD5-4F24-92BE-1ECB5AE79662}" srcOrd="2" destOrd="0" presId="urn:microsoft.com/office/officeart/2005/8/layout/process1"/>
    <dgm:cxn modelId="{A216C21A-5AFD-41C0-A01F-5E32A1BBB2F8}" type="presParOf" srcId="{F56A04C2-EDF4-444E-8655-862039C004D9}" destId="{332FF6EB-A657-4414-BE79-04103A1111D0}" srcOrd="3" destOrd="0" presId="urn:microsoft.com/office/officeart/2005/8/layout/process1"/>
    <dgm:cxn modelId="{A5847CA6-C036-4591-90A4-E1E9122B1D46}" type="presParOf" srcId="{332FF6EB-A657-4414-BE79-04103A1111D0}" destId="{B5935487-FEE2-415E-B317-FEDD5B203533}" srcOrd="0" destOrd="0" presId="urn:microsoft.com/office/officeart/2005/8/layout/process1"/>
    <dgm:cxn modelId="{2D7AE59F-89DA-4A80-B0E3-735546297920}" type="presParOf" srcId="{F56A04C2-EDF4-444E-8655-862039C004D9}" destId="{3BCC9953-795A-44C7-9357-3E401999006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B1CA8A-7C7E-4863-AAD6-56375F4C557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1AAF9301-7140-4027-B0C9-A1BD50C7BAFA}">
      <dgm:prSet phldrT="[Text]"/>
      <dgm:spPr/>
      <dgm:t>
        <a:bodyPr/>
        <a:lstStyle/>
        <a:p>
          <a:r>
            <a:rPr lang="en-US" dirty="0" smtClean="0"/>
            <a:t>Customer</a:t>
          </a:r>
          <a:endParaRPr lang="en-US" dirty="0"/>
        </a:p>
      </dgm:t>
    </dgm:pt>
    <dgm:pt modelId="{2F02D31E-19B7-40E3-89D4-1CB9DBE0D6C9}" type="parTrans" cxnId="{DC7E641C-36BA-415D-9552-F22271E23731}">
      <dgm:prSet/>
      <dgm:spPr/>
      <dgm:t>
        <a:bodyPr/>
        <a:lstStyle/>
        <a:p>
          <a:endParaRPr lang="en-US"/>
        </a:p>
      </dgm:t>
    </dgm:pt>
    <dgm:pt modelId="{CA758894-379A-4F1E-9925-CA1769560513}" type="sibTrans" cxnId="{DC7E641C-36BA-415D-9552-F22271E23731}">
      <dgm:prSet/>
      <dgm:spPr/>
      <dgm:t>
        <a:bodyPr/>
        <a:lstStyle/>
        <a:p>
          <a:endParaRPr lang="en-US" dirty="0"/>
        </a:p>
      </dgm:t>
    </dgm:pt>
    <dgm:pt modelId="{2EF043D5-5D69-490A-BD13-EDDD2D58A69B}">
      <dgm:prSet phldrT="[Text]"/>
      <dgm:spPr/>
      <dgm:t>
        <a:bodyPr/>
        <a:lstStyle/>
        <a:p>
          <a:r>
            <a:rPr lang="en-US" dirty="0" smtClean="0"/>
            <a:t>Web form</a:t>
          </a:r>
          <a:endParaRPr lang="en-US" dirty="0"/>
        </a:p>
      </dgm:t>
    </dgm:pt>
    <dgm:pt modelId="{74F4509A-0C28-4AED-9D38-AA3ECBB95264}" type="parTrans" cxnId="{22AC84D0-1FEC-408A-90B6-4F417C06E85A}">
      <dgm:prSet/>
      <dgm:spPr/>
      <dgm:t>
        <a:bodyPr/>
        <a:lstStyle/>
        <a:p>
          <a:endParaRPr lang="en-US"/>
        </a:p>
      </dgm:t>
    </dgm:pt>
    <dgm:pt modelId="{903A4995-B948-456E-9194-8B3D436EEC2E}" type="sibTrans" cxnId="{22AC84D0-1FEC-408A-90B6-4F417C06E85A}">
      <dgm:prSet/>
      <dgm:spPr/>
      <dgm:t>
        <a:bodyPr/>
        <a:lstStyle/>
        <a:p>
          <a:endParaRPr lang="en-US" dirty="0"/>
        </a:p>
      </dgm:t>
    </dgm:pt>
    <dgm:pt modelId="{366BAC69-07A5-4786-92E4-F9AB05EFAB05}">
      <dgm:prSet phldrT="[Text]"/>
      <dgm:spPr/>
      <dgm:t>
        <a:bodyPr/>
        <a:lstStyle/>
        <a:p>
          <a:r>
            <a:rPr lang="en-US" dirty="0" smtClean="0"/>
            <a:t>Support</a:t>
          </a:r>
          <a:endParaRPr lang="en-US" dirty="0"/>
        </a:p>
      </dgm:t>
    </dgm:pt>
    <dgm:pt modelId="{08CE7876-AC64-4956-B960-E458DAE228C6}" type="parTrans" cxnId="{A9AEE382-AA31-4845-AB94-6EC5A0B0445A}">
      <dgm:prSet/>
      <dgm:spPr/>
      <dgm:t>
        <a:bodyPr/>
        <a:lstStyle/>
        <a:p>
          <a:endParaRPr lang="en-US"/>
        </a:p>
      </dgm:t>
    </dgm:pt>
    <dgm:pt modelId="{55A756EF-8312-43AD-BF54-0B9256B83282}" type="sibTrans" cxnId="{A9AEE382-AA31-4845-AB94-6EC5A0B0445A}">
      <dgm:prSet/>
      <dgm:spPr/>
      <dgm:t>
        <a:bodyPr/>
        <a:lstStyle/>
        <a:p>
          <a:endParaRPr lang="en-US"/>
        </a:p>
      </dgm:t>
    </dgm:pt>
    <dgm:pt modelId="{77C759C8-A4C3-4C73-A8D0-44FB55DB0649}">
      <dgm:prSet phldrT="[Text]"/>
      <dgm:spPr/>
      <dgm:t>
        <a:bodyPr/>
        <a:lstStyle/>
        <a:p>
          <a:r>
            <a:rPr lang="en-US" dirty="0" smtClean="0"/>
            <a:t>Search</a:t>
          </a:r>
          <a:endParaRPr lang="en-US" dirty="0"/>
        </a:p>
      </dgm:t>
    </dgm:pt>
    <dgm:pt modelId="{1969D431-6B60-4B22-A069-8C4EAF7758C5}" type="parTrans" cxnId="{7A60DA92-F2B5-42C7-BC38-73252D41E072}">
      <dgm:prSet/>
      <dgm:spPr/>
      <dgm:t>
        <a:bodyPr/>
        <a:lstStyle/>
        <a:p>
          <a:endParaRPr lang="en-US"/>
        </a:p>
      </dgm:t>
    </dgm:pt>
    <dgm:pt modelId="{D640A921-A408-425D-A20A-C0357572DFA3}" type="sibTrans" cxnId="{7A60DA92-F2B5-42C7-BC38-73252D41E072}">
      <dgm:prSet/>
      <dgm:spPr/>
      <dgm:t>
        <a:bodyPr/>
        <a:lstStyle/>
        <a:p>
          <a:endParaRPr lang="en-US" dirty="0"/>
        </a:p>
      </dgm:t>
    </dgm:pt>
    <dgm:pt modelId="{F56A04C2-EDF4-444E-8655-862039C004D9}" type="pres">
      <dgm:prSet presAssocID="{36B1CA8A-7C7E-4863-AAD6-56375F4C5571}" presName="Name0" presStyleCnt="0">
        <dgm:presLayoutVars>
          <dgm:dir/>
          <dgm:resizeHandles val="exact"/>
        </dgm:presLayoutVars>
      </dgm:prSet>
      <dgm:spPr/>
    </dgm:pt>
    <dgm:pt modelId="{FBAA3DFF-E8F8-4AE0-98F1-9B4B45870237}" type="pres">
      <dgm:prSet presAssocID="{1AAF9301-7140-4027-B0C9-A1BD50C7BA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01F87-B27A-4CF7-B210-9602CDFE74B2}" type="pres">
      <dgm:prSet presAssocID="{CA758894-379A-4F1E-9925-CA176956051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E23A37C-2537-4CDA-976E-D95153031000}" type="pres">
      <dgm:prSet presAssocID="{CA758894-379A-4F1E-9925-CA176956051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C7B52DA-1AD5-4F24-92BE-1ECB5AE79662}" type="pres">
      <dgm:prSet presAssocID="{2EF043D5-5D69-490A-BD13-EDDD2D58A69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2FF6EB-A657-4414-BE79-04103A1111D0}" type="pres">
      <dgm:prSet presAssocID="{903A4995-B948-456E-9194-8B3D436EEC2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B5935487-FEE2-415E-B317-FEDD5B203533}" type="pres">
      <dgm:prSet presAssocID="{903A4995-B948-456E-9194-8B3D436EEC2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4744AA1-117A-41D7-BF14-04BCF9BB5E47}" type="pres">
      <dgm:prSet presAssocID="{77C759C8-A4C3-4C73-A8D0-44FB55DB064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78EE9C-679C-4E40-BA6D-9787743A69C9}" type="pres">
      <dgm:prSet presAssocID="{D640A921-A408-425D-A20A-C0357572DFA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48A7A819-9BC7-45C2-99BE-62EB45ADE83F}" type="pres">
      <dgm:prSet presAssocID="{D640A921-A408-425D-A20A-C0357572DFA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BCC9953-795A-44C7-9357-3E4019990060}" type="pres">
      <dgm:prSet presAssocID="{366BAC69-07A5-4786-92E4-F9AB05EFAB0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602823-77D5-443B-BD66-0B6581EA1B4F}" type="presOf" srcId="{77C759C8-A4C3-4C73-A8D0-44FB55DB0649}" destId="{E4744AA1-117A-41D7-BF14-04BCF9BB5E47}" srcOrd="0" destOrd="0" presId="urn:microsoft.com/office/officeart/2005/8/layout/process1"/>
    <dgm:cxn modelId="{9ED10B65-E722-493C-B928-0C1F63719A4A}" type="presOf" srcId="{903A4995-B948-456E-9194-8B3D436EEC2E}" destId="{B5935487-FEE2-415E-B317-FEDD5B203533}" srcOrd="1" destOrd="0" presId="urn:microsoft.com/office/officeart/2005/8/layout/process1"/>
    <dgm:cxn modelId="{DA3B4ADA-6DD2-49B8-A37F-2B463DD81333}" type="presOf" srcId="{1AAF9301-7140-4027-B0C9-A1BD50C7BAFA}" destId="{FBAA3DFF-E8F8-4AE0-98F1-9B4B45870237}" srcOrd="0" destOrd="0" presId="urn:microsoft.com/office/officeart/2005/8/layout/process1"/>
    <dgm:cxn modelId="{D736639B-B9FA-491E-B622-B6A327E6223D}" type="presOf" srcId="{2EF043D5-5D69-490A-BD13-EDDD2D58A69B}" destId="{5C7B52DA-1AD5-4F24-92BE-1ECB5AE79662}" srcOrd="0" destOrd="0" presId="urn:microsoft.com/office/officeart/2005/8/layout/process1"/>
    <dgm:cxn modelId="{282FD83E-6333-43BA-981C-74E820DCAA55}" type="presOf" srcId="{CA758894-379A-4F1E-9925-CA1769560513}" destId="{CDD01F87-B27A-4CF7-B210-9602CDFE74B2}" srcOrd="0" destOrd="0" presId="urn:microsoft.com/office/officeart/2005/8/layout/process1"/>
    <dgm:cxn modelId="{FF290955-3873-46C4-AAAA-080970ADF99C}" type="presOf" srcId="{CA758894-379A-4F1E-9925-CA1769560513}" destId="{9E23A37C-2537-4CDA-976E-D95153031000}" srcOrd="1" destOrd="0" presId="urn:microsoft.com/office/officeart/2005/8/layout/process1"/>
    <dgm:cxn modelId="{A17A5F07-57DC-4310-89B9-2DF53BCDAE1F}" type="presOf" srcId="{D640A921-A408-425D-A20A-C0357572DFA3}" destId="{48A7A819-9BC7-45C2-99BE-62EB45ADE83F}" srcOrd="1" destOrd="0" presId="urn:microsoft.com/office/officeart/2005/8/layout/process1"/>
    <dgm:cxn modelId="{E847C1A4-933B-43DF-958B-17CDC29D6039}" type="presOf" srcId="{36B1CA8A-7C7E-4863-AAD6-56375F4C5571}" destId="{F56A04C2-EDF4-444E-8655-862039C004D9}" srcOrd="0" destOrd="0" presId="urn:microsoft.com/office/officeart/2005/8/layout/process1"/>
    <dgm:cxn modelId="{22AC84D0-1FEC-408A-90B6-4F417C06E85A}" srcId="{36B1CA8A-7C7E-4863-AAD6-56375F4C5571}" destId="{2EF043D5-5D69-490A-BD13-EDDD2D58A69B}" srcOrd="1" destOrd="0" parTransId="{74F4509A-0C28-4AED-9D38-AA3ECBB95264}" sibTransId="{903A4995-B948-456E-9194-8B3D436EEC2E}"/>
    <dgm:cxn modelId="{7A60DA92-F2B5-42C7-BC38-73252D41E072}" srcId="{36B1CA8A-7C7E-4863-AAD6-56375F4C5571}" destId="{77C759C8-A4C3-4C73-A8D0-44FB55DB0649}" srcOrd="2" destOrd="0" parTransId="{1969D431-6B60-4B22-A069-8C4EAF7758C5}" sibTransId="{D640A921-A408-425D-A20A-C0357572DFA3}"/>
    <dgm:cxn modelId="{FEB32A73-8BF3-4858-8FAE-C824E9337784}" type="presOf" srcId="{D640A921-A408-425D-A20A-C0357572DFA3}" destId="{1278EE9C-679C-4E40-BA6D-9787743A69C9}" srcOrd="0" destOrd="0" presId="urn:microsoft.com/office/officeart/2005/8/layout/process1"/>
    <dgm:cxn modelId="{A9AEE382-AA31-4845-AB94-6EC5A0B0445A}" srcId="{36B1CA8A-7C7E-4863-AAD6-56375F4C5571}" destId="{366BAC69-07A5-4786-92E4-F9AB05EFAB05}" srcOrd="3" destOrd="0" parTransId="{08CE7876-AC64-4956-B960-E458DAE228C6}" sibTransId="{55A756EF-8312-43AD-BF54-0B9256B83282}"/>
    <dgm:cxn modelId="{DC7E641C-36BA-415D-9552-F22271E23731}" srcId="{36B1CA8A-7C7E-4863-AAD6-56375F4C5571}" destId="{1AAF9301-7140-4027-B0C9-A1BD50C7BAFA}" srcOrd="0" destOrd="0" parTransId="{2F02D31E-19B7-40E3-89D4-1CB9DBE0D6C9}" sibTransId="{CA758894-379A-4F1E-9925-CA1769560513}"/>
    <dgm:cxn modelId="{4C68072E-3AD8-42B1-A4D5-C3113EBE7821}" type="presOf" srcId="{903A4995-B948-456E-9194-8B3D436EEC2E}" destId="{332FF6EB-A657-4414-BE79-04103A1111D0}" srcOrd="0" destOrd="0" presId="urn:microsoft.com/office/officeart/2005/8/layout/process1"/>
    <dgm:cxn modelId="{A118D45A-6240-41A9-8F0A-D582F176762C}" type="presOf" srcId="{366BAC69-07A5-4786-92E4-F9AB05EFAB05}" destId="{3BCC9953-795A-44C7-9357-3E4019990060}" srcOrd="0" destOrd="0" presId="urn:microsoft.com/office/officeart/2005/8/layout/process1"/>
    <dgm:cxn modelId="{F7F427B5-22ED-4EC1-94A5-12CF030D08A2}" type="presParOf" srcId="{F56A04C2-EDF4-444E-8655-862039C004D9}" destId="{FBAA3DFF-E8F8-4AE0-98F1-9B4B45870237}" srcOrd="0" destOrd="0" presId="urn:microsoft.com/office/officeart/2005/8/layout/process1"/>
    <dgm:cxn modelId="{B6AFC63F-0905-4E4B-829E-B8F877C075F9}" type="presParOf" srcId="{F56A04C2-EDF4-444E-8655-862039C004D9}" destId="{CDD01F87-B27A-4CF7-B210-9602CDFE74B2}" srcOrd="1" destOrd="0" presId="urn:microsoft.com/office/officeart/2005/8/layout/process1"/>
    <dgm:cxn modelId="{4CA83666-39CB-4312-93B0-E2B5A067770E}" type="presParOf" srcId="{CDD01F87-B27A-4CF7-B210-9602CDFE74B2}" destId="{9E23A37C-2537-4CDA-976E-D95153031000}" srcOrd="0" destOrd="0" presId="urn:microsoft.com/office/officeart/2005/8/layout/process1"/>
    <dgm:cxn modelId="{4C596578-F0F1-4066-9927-612D0CC4D67E}" type="presParOf" srcId="{F56A04C2-EDF4-444E-8655-862039C004D9}" destId="{5C7B52DA-1AD5-4F24-92BE-1ECB5AE79662}" srcOrd="2" destOrd="0" presId="urn:microsoft.com/office/officeart/2005/8/layout/process1"/>
    <dgm:cxn modelId="{1CE57EDD-AA0B-4F65-9E49-1359BE7B9A82}" type="presParOf" srcId="{F56A04C2-EDF4-444E-8655-862039C004D9}" destId="{332FF6EB-A657-4414-BE79-04103A1111D0}" srcOrd="3" destOrd="0" presId="urn:microsoft.com/office/officeart/2005/8/layout/process1"/>
    <dgm:cxn modelId="{06361857-93EE-4025-B045-BE5ECC4A8E9F}" type="presParOf" srcId="{332FF6EB-A657-4414-BE79-04103A1111D0}" destId="{B5935487-FEE2-415E-B317-FEDD5B203533}" srcOrd="0" destOrd="0" presId="urn:microsoft.com/office/officeart/2005/8/layout/process1"/>
    <dgm:cxn modelId="{4EDAE410-68CF-4A48-BEF7-BB2FBB9AA0BA}" type="presParOf" srcId="{F56A04C2-EDF4-444E-8655-862039C004D9}" destId="{E4744AA1-117A-41D7-BF14-04BCF9BB5E47}" srcOrd="4" destOrd="0" presId="urn:microsoft.com/office/officeart/2005/8/layout/process1"/>
    <dgm:cxn modelId="{BF958998-FC31-4851-9916-376A6C30359D}" type="presParOf" srcId="{F56A04C2-EDF4-444E-8655-862039C004D9}" destId="{1278EE9C-679C-4E40-BA6D-9787743A69C9}" srcOrd="5" destOrd="0" presId="urn:microsoft.com/office/officeart/2005/8/layout/process1"/>
    <dgm:cxn modelId="{F5ABE5A0-690A-4C98-BE80-56790CB1B9BD}" type="presParOf" srcId="{1278EE9C-679C-4E40-BA6D-9787743A69C9}" destId="{48A7A819-9BC7-45C2-99BE-62EB45ADE83F}" srcOrd="0" destOrd="0" presId="urn:microsoft.com/office/officeart/2005/8/layout/process1"/>
    <dgm:cxn modelId="{21D73296-390E-4536-A0C3-2B4ABA9A9EE8}" type="presParOf" srcId="{F56A04C2-EDF4-444E-8655-862039C004D9}" destId="{3BCC9953-795A-44C7-9357-3E401999006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9F2932-FF73-4361-ABAE-5C2823F5C9AE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425A7-9348-4763-A8F9-AAA2E67E6A83}">
      <dgm:prSet phldrT="[Text]"/>
      <dgm:spPr/>
      <dgm:t>
        <a:bodyPr/>
        <a:lstStyle/>
        <a:p>
          <a:r>
            <a:rPr lang="en-US" dirty="0" smtClean="0"/>
            <a:t>Q&amp;A database</a:t>
          </a:r>
          <a:endParaRPr lang="en-US" dirty="0"/>
        </a:p>
      </dgm:t>
    </dgm:pt>
    <dgm:pt modelId="{F7DA9E0D-25FF-42FE-ABA3-0CD435F33B37}" type="parTrans" cxnId="{A3C62D7A-8443-45C9-A43F-257F0DA8CD28}">
      <dgm:prSet/>
      <dgm:spPr/>
      <dgm:t>
        <a:bodyPr/>
        <a:lstStyle/>
        <a:p>
          <a:endParaRPr lang="en-US"/>
        </a:p>
      </dgm:t>
    </dgm:pt>
    <dgm:pt modelId="{86EDCB75-BC2C-483A-9C63-A344F4EBC4AD}" type="sibTrans" cxnId="{A3C62D7A-8443-45C9-A43F-257F0DA8CD28}">
      <dgm:prSet/>
      <dgm:spPr/>
      <dgm:t>
        <a:bodyPr/>
        <a:lstStyle/>
        <a:p>
          <a:endParaRPr lang="en-US"/>
        </a:p>
      </dgm:t>
    </dgm:pt>
    <dgm:pt modelId="{D1EA4FE3-4C6B-4F8D-BF20-704F825C78AE}">
      <dgm:prSet phldrT="[Text]"/>
      <dgm:spPr/>
      <dgm:t>
        <a:bodyPr/>
        <a:lstStyle/>
        <a:p>
          <a:r>
            <a:rPr lang="en-US" dirty="0" smtClean="0"/>
            <a:t>Forums</a:t>
          </a:r>
          <a:endParaRPr lang="en-US" dirty="0"/>
        </a:p>
      </dgm:t>
    </dgm:pt>
    <dgm:pt modelId="{34F944B1-E01A-42CC-A30D-4240B70A2608}" type="parTrans" cxnId="{84120A45-E29A-46BA-AB32-5167B3D3CA00}">
      <dgm:prSet/>
      <dgm:spPr/>
      <dgm:t>
        <a:bodyPr/>
        <a:lstStyle/>
        <a:p>
          <a:endParaRPr lang="en-US" dirty="0"/>
        </a:p>
      </dgm:t>
    </dgm:pt>
    <dgm:pt modelId="{96F72084-0740-4009-80C8-98F3B8D0F034}" type="sibTrans" cxnId="{84120A45-E29A-46BA-AB32-5167B3D3CA00}">
      <dgm:prSet/>
      <dgm:spPr/>
      <dgm:t>
        <a:bodyPr/>
        <a:lstStyle/>
        <a:p>
          <a:endParaRPr lang="en-US"/>
        </a:p>
      </dgm:t>
    </dgm:pt>
    <dgm:pt modelId="{FE5CFD30-C577-4877-8C58-F2CE2C873F56}">
      <dgm:prSet phldrT="[Text]"/>
      <dgm:spPr/>
      <dgm:t>
        <a:bodyPr/>
        <a:lstStyle/>
        <a:p>
          <a:r>
            <a:rPr lang="en-US" dirty="0" smtClean="0"/>
            <a:t>E-mail</a:t>
          </a:r>
          <a:endParaRPr lang="en-US" dirty="0"/>
        </a:p>
      </dgm:t>
    </dgm:pt>
    <dgm:pt modelId="{CE256ED5-CE3F-48B7-BFB0-3F8089665CA2}" type="parTrans" cxnId="{B1B9F19C-BC25-41AD-8303-D6792C2018E6}">
      <dgm:prSet/>
      <dgm:spPr/>
      <dgm:t>
        <a:bodyPr/>
        <a:lstStyle/>
        <a:p>
          <a:endParaRPr lang="en-US" dirty="0"/>
        </a:p>
      </dgm:t>
    </dgm:pt>
    <dgm:pt modelId="{84483156-9B34-4F3B-A3B2-FB4EC3A8C93C}" type="sibTrans" cxnId="{B1B9F19C-BC25-41AD-8303-D6792C2018E6}">
      <dgm:prSet/>
      <dgm:spPr/>
      <dgm:t>
        <a:bodyPr/>
        <a:lstStyle/>
        <a:p>
          <a:endParaRPr lang="en-US"/>
        </a:p>
      </dgm:t>
    </dgm:pt>
    <dgm:pt modelId="{E352A8CB-D897-48AC-830D-161AB3C94C3F}">
      <dgm:prSet phldrT="[Text]"/>
      <dgm:spPr/>
      <dgm:t>
        <a:bodyPr/>
        <a:lstStyle/>
        <a:p>
          <a:r>
            <a:rPr lang="en-US" dirty="0" smtClean="0"/>
            <a:t>Web form</a:t>
          </a:r>
          <a:endParaRPr lang="en-US" dirty="0"/>
        </a:p>
      </dgm:t>
    </dgm:pt>
    <dgm:pt modelId="{3E155ED3-64B4-4648-A4F4-FD3BF328C798}" type="parTrans" cxnId="{60302D4A-129F-47CE-86D5-842808395368}">
      <dgm:prSet/>
      <dgm:spPr/>
      <dgm:t>
        <a:bodyPr/>
        <a:lstStyle/>
        <a:p>
          <a:endParaRPr lang="en-US" dirty="0"/>
        </a:p>
      </dgm:t>
    </dgm:pt>
    <dgm:pt modelId="{7FB74AFC-59C5-4A34-A185-92462415AF8B}" type="sibTrans" cxnId="{60302D4A-129F-47CE-86D5-842808395368}">
      <dgm:prSet/>
      <dgm:spPr/>
      <dgm:t>
        <a:bodyPr/>
        <a:lstStyle/>
        <a:p>
          <a:endParaRPr lang="en-US"/>
        </a:p>
      </dgm:t>
    </dgm:pt>
    <dgm:pt modelId="{7A0A01CE-8C66-42C7-A03D-56E29F4108BB}" type="pres">
      <dgm:prSet presAssocID="{D49F2932-FF73-4361-ABAE-5C2823F5C9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60BA83-8F13-4EEB-A69F-2036BE9647BE}" type="pres">
      <dgm:prSet presAssocID="{3C5425A7-9348-4763-A8F9-AAA2E67E6A83}" presName="centerShape" presStyleLbl="node0" presStyleIdx="0" presStyleCnt="1"/>
      <dgm:spPr/>
      <dgm:t>
        <a:bodyPr/>
        <a:lstStyle/>
        <a:p>
          <a:endParaRPr lang="ru-RU"/>
        </a:p>
      </dgm:t>
    </dgm:pt>
    <dgm:pt modelId="{AA3F57EF-D986-484E-AB75-DCBF71B612C8}" type="pres">
      <dgm:prSet presAssocID="{34F944B1-E01A-42CC-A30D-4240B70A2608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9497EA4D-5F04-4A6C-A58E-E8616EFABBE0}" type="pres">
      <dgm:prSet presAssocID="{D1EA4FE3-4C6B-4F8D-BF20-704F825C78A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74A03-DCCF-4563-AD2E-9C02E79ED917}" type="pres">
      <dgm:prSet presAssocID="{CE256ED5-CE3F-48B7-BFB0-3F8089665CA2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16A7E605-6AEA-43C9-830F-E237E7CA4730}" type="pres">
      <dgm:prSet presAssocID="{FE5CFD30-C577-4877-8C58-F2CE2C873F5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BEFF10-2E68-4EE0-A9BB-C3F1003CEDF0}" type="pres">
      <dgm:prSet presAssocID="{3E155ED3-64B4-4648-A4F4-FD3BF328C798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10C39E6F-308A-4FF5-94A0-1CFE296D05D0}" type="pres">
      <dgm:prSet presAssocID="{E352A8CB-D897-48AC-830D-161AB3C94C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C62D7A-8443-45C9-A43F-257F0DA8CD28}" srcId="{D49F2932-FF73-4361-ABAE-5C2823F5C9AE}" destId="{3C5425A7-9348-4763-A8F9-AAA2E67E6A83}" srcOrd="0" destOrd="0" parTransId="{F7DA9E0D-25FF-42FE-ABA3-0CD435F33B37}" sibTransId="{86EDCB75-BC2C-483A-9C63-A344F4EBC4AD}"/>
    <dgm:cxn modelId="{6C217087-6D5A-48C1-A44A-12036B418EBD}" type="presOf" srcId="{34F944B1-E01A-42CC-A30D-4240B70A2608}" destId="{AA3F57EF-D986-484E-AB75-DCBF71B612C8}" srcOrd="0" destOrd="0" presId="urn:microsoft.com/office/officeart/2005/8/layout/radial4"/>
    <dgm:cxn modelId="{03DAF9E4-D7DD-4EB0-B64A-3D576D86562D}" type="presOf" srcId="{CE256ED5-CE3F-48B7-BFB0-3F8089665CA2}" destId="{91874A03-DCCF-4563-AD2E-9C02E79ED917}" srcOrd="0" destOrd="0" presId="urn:microsoft.com/office/officeart/2005/8/layout/radial4"/>
    <dgm:cxn modelId="{84120A45-E29A-46BA-AB32-5167B3D3CA00}" srcId="{3C5425A7-9348-4763-A8F9-AAA2E67E6A83}" destId="{D1EA4FE3-4C6B-4F8D-BF20-704F825C78AE}" srcOrd="0" destOrd="0" parTransId="{34F944B1-E01A-42CC-A30D-4240B70A2608}" sibTransId="{96F72084-0740-4009-80C8-98F3B8D0F034}"/>
    <dgm:cxn modelId="{DFF06E7A-6DCC-48CF-9CB2-757FA8FA43D4}" type="presOf" srcId="{FE5CFD30-C577-4877-8C58-F2CE2C873F56}" destId="{16A7E605-6AEA-43C9-830F-E237E7CA4730}" srcOrd="0" destOrd="0" presId="urn:microsoft.com/office/officeart/2005/8/layout/radial4"/>
    <dgm:cxn modelId="{B1B9F19C-BC25-41AD-8303-D6792C2018E6}" srcId="{3C5425A7-9348-4763-A8F9-AAA2E67E6A83}" destId="{FE5CFD30-C577-4877-8C58-F2CE2C873F56}" srcOrd="1" destOrd="0" parTransId="{CE256ED5-CE3F-48B7-BFB0-3F8089665CA2}" sibTransId="{84483156-9B34-4F3B-A3B2-FB4EC3A8C93C}"/>
    <dgm:cxn modelId="{60302D4A-129F-47CE-86D5-842808395368}" srcId="{3C5425A7-9348-4763-A8F9-AAA2E67E6A83}" destId="{E352A8CB-D897-48AC-830D-161AB3C94C3F}" srcOrd="2" destOrd="0" parTransId="{3E155ED3-64B4-4648-A4F4-FD3BF328C798}" sibTransId="{7FB74AFC-59C5-4A34-A185-92462415AF8B}"/>
    <dgm:cxn modelId="{1343DC96-4F6E-4B26-83BD-A7E76076AFC6}" type="presOf" srcId="{D49F2932-FF73-4361-ABAE-5C2823F5C9AE}" destId="{7A0A01CE-8C66-42C7-A03D-56E29F4108BB}" srcOrd="0" destOrd="0" presId="urn:microsoft.com/office/officeart/2005/8/layout/radial4"/>
    <dgm:cxn modelId="{13F9A707-BA5C-4948-AD43-5750FD3DB212}" type="presOf" srcId="{3C5425A7-9348-4763-A8F9-AAA2E67E6A83}" destId="{ED60BA83-8F13-4EEB-A69F-2036BE9647BE}" srcOrd="0" destOrd="0" presId="urn:microsoft.com/office/officeart/2005/8/layout/radial4"/>
    <dgm:cxn modelId="{96A8A481-9B1C-4BDB-BBEF-5902827C4C87}" type="presOf" srcId="{E352A8CB-D897-48AC-830D-161AB3C94C3F}" destId="{10C39E6F-308A-4FF5-94A0-1CFE296D05D0}" srcOrd="0" destOrd="0" presId="urn:microsoft.com/office/officeart/2005/8/layout/radial4"/>
    <dgm:cxn modelId="{AD76F247-DD2B-4AD2-B1AD-449A83F96AB2}" type="presOf" srcId="{D1EA4FE3-4C6B-4F8D-BF20-704F825C78AE}" destId="{9497EA4D-5F04-4A6C-A58E-E8616EFABBE0}" srcOrd="0" destOrd="0" presId="urn:microsoft.com/office/officeart/2005/8/layout/radial4"/>
    <dgm:cxn modelId="{D4595DE9-6E80-4B96-989F-C7F3C124DE3E}" type="presOf" srcId="{3E155ED3-64B4-4648-A4F4-FD3BF328C798}" destId="{C7BEFF10-2E68-4EE0-A9BB-C3F1003CEDF0}" srcOrd="0" destOrd="0" presId="urn:microsoft.com/office/officeart/2005/8/layout/radial4"/>
    <dgm:cxn modelId="{EEA3C4EB-7782-42C8-8C26-22EB1A4CBC53}" type="presParOf" srcId="{7A0A01CE-8C66-42C7-A03D-56E29F4108BB}" destId="{ED60BA83-8F13-4EEB-A69F-2036BE9647BE}" srcOrd="0" destOrd="0" presId="urn:microsoft.com/office/officeart/2005/8/layout/radial4"/>
    <dgm:cxn modelId="{E908B1E7-DE49-47A2-AAD8-FDE220B8E393}" type="presParOf" srcId="{7A0A01CE-8C66-42C7-A03D-56E29F4108BB}" destId="{AA3F57EF-D986-484E-AB75-DCBF71B612C8}" srcOrd="1" destOrd="0" presId="urn:microsoft.com/office/officeart/2005/8/layout/radial4"/>
    <dgm:cxn modelId="{337FD489-6F93-46C2-BABD-9956E7A1EBFF}" type="presParOf" srcId="{7A0A01CE-8C66-42C7-A03D-56E29F4108BB}" destId="{9497EA4D-5F04-4A6C-A58E-E8616EFABBE0}" srcOrd="2" destOrd="0" presId="urn:microsoft.com/office/officeart/2005/8/layout/radial4"/>
    <dgm:cxn modelId="{750B4AE2-7A79-4DC5-8A60-BB07746413B5}" type="presParOf" srcId="{7A0A01CE-8C66-42C7-A03D-56E29F4108BB}" destId="{91874A03-DCCF-4563-AD2E-9C02E79ED917}" srcOrd="3" destOrd="0" presId="urn:microsoft.com/office/officeart/2005/8/layout/radial4"/>
    <dgm:cxn modelId="{64A385D6-473C-4711-A303-F71A7681DADA}" type="presParOf" srcId="{7A0A01CE-8C66-42C7-A03D-56E29F4108BB}" destId="{16A7E605-6AEA-43C9-830F-E237E7CA4730}" srcOrd="4" destOrd="0" presId="urn:microsoft.com/office/officeart/2005/8/layout/radial4"/>
    <dgm:cxn modelId="{52311E7D-367B-4AB3-BAE0-D1E6D0853894}" type="presParOf" srcId="{7A0A01CE-8C66-42C7-A03D-56E29F4108BB}" destId="{C7BEFF10-2E68-4EE0-A9BB-C3F1003CEDF0}" srcOrd="5" destOrd="0" presId="urn:microsoft.com/office/officeart/2005/8/layout/radial4"/>
    <dgm:cxn modelId="{0005FAEC-B1CA-476E-9B72-9D6F2527ADE6}" type="presParOf" srcId="{7A0A01CE-8C66-42C7-A03D-56E29F4108BB}" destId="{10C39E6F-308A-4FF5-94A0-1CFE296D05D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9F2932-FF73-4361-ABAE-5C2823F5C9AE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425A7-9348-4763-A8F9-AAA2E67E6A83}">
      <dgm:prSet phldrT="[Text]" custT="1"/>
      <dgm:spPr/>
      <dgm:t>
        <a:bodyPr/>
        <a:lstStyle/>
        <a:p>
          <a:r>
            <a:rPr lang="en-US" sz="1400" dirty="0" smtClean="0"/>
            <a:t>Documents database (help, FAQ, etc.)</a:t>
          </a:r>
          <a:endParaRPr lang="en-US" sz="1400" dirty="0"/>
        </a:p>
      </dgm:t>
    </dgm:pt>
    <dgm:pt modelId="{F7DA9E0D-25FF-42FE-ABA3-0CD435F33B37}" type="parTrans" cxnId="{A3C62D7A-8443-45C9-A43F-257F0DA8CD28}">
      <dgm:prSet/>
      <dgm:spPr/>
      <dgm:t>
        <a:bodyPr/>
        <a:lstStyle/>
        <a:p>
          <a:endParaRPr lang="en-US"/>
        </a:p>
      </dgm:t>
    </dgm:pt>
    <dgm:pt modelId="{86EDCB75-BC2C-483A-9C63-A344F4EBC4AD}" type="sibTrans" cxnId="{A3C62D7A-8443-45C9-A43F-257F0DA8CD28}">
      <dgm:prSet/>
      <dgm:spPr/>
      <dgm:t>
        <a:bodyPr/>
        <a:lstStyle/>
        <a:p>
          <a:endParaRPr lang="en-US"/>
        </a:p>
      </dgm:t>
    </dgm:pt>
    <dgm:pt modelId="{E352A8CB-D897-48AC-830D-161AB3C94C3F}">
      <dgm:prSet phldrT="[Text]"/>
      <dgm:spPr/>
      <dgm:t>
        <a:bodyPr/>
        <a:lstStyle/>
        <a:p>
          <a:r>
            <a:rPr lang="en-US" dirty="0" smtClean="0"/>
            <a:t>Support team</a:t>
          </a:r>
          <a:endParaRPr lang="en-US" dirty="0"/>
        </a:p>
      </dgm:t>
    </dgm:pt>
    <dgm:pt modelId="{3E155ED3-64B4-4648-A4F4-FD3BF328C798}" type="parTrans" cxnId="{60302D4A-129F-47CE-86D5-842808395368}">
      <dgm:prSet/>
      <dgm:spPr/>
      <dgm:t>
        <a:bodyPr/>
        <a:lstStyle/>
        <a:p>
          <a:endParaRPr lang="en-US" dirty="0"/>
        </a:p>
      </dgm:t>
    </dgm:pt>
    <dgm:pt modelId="{7FB74AFC-59C5-4A34-A185-92462415AF8B}" type="sibTrans" cxnId="{60302D4A-129F-47CE-86D5-842808395368}">
      <dgm:prSet/>
      <dgm:spPr/>
      <dgm:t>
        <a:bodyPr/>
        <a:lstStyle/>
        <a:p>
          <a:endParaRPr lang="en-US"/>
        </a:p>
      </dgm:t>
    </dgm:pt>
    <dgm:pt modelId="{7A0A01CE-8C66-42C7-A03D-56E29F4108BB}" type="pres">
      <dgm:prSet presAssocID="{D49F2932-FF73-4361-ABAE-5C2823F5C9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60BA83-8F13-4EEB-A69F-2036BE9647BE}" type="pres">
      <dgm:prSet presAssocID="{3C5425A7-9348-4763-A8F9-AAA2E67E6A83}" presName="centerShape" presStyleLbl="node0" presStyleIdx="0" presStyleCnt="1"/>
      <dgm:spPr/>
      <dgm:t>
        <a:bodyPr/>
        <a:lstStyle/>
        <a:p>
          <a:endParaRPr lang="en-US"/>
        </a:p>
      </dgm:t>
    </dgm:pt>
    <dgm:pt modelId="{C7BEFF10-2E68-4EE0-A9BB-C3F1003CEDF0}" type="pres">
      <dgm:prSet presAssocID="{3E155ED3-64B4-4648-A4F4-FD3BF328C798}" presName="parTrans" presStyleLbl="bgSibTrans2D1" presStyleIdx="0" presStyleCnt="1"/>
      <dgm:spPr/>
      <dgm:t>
        <a:bodyPr/>
        <a:lstStyle/>
        <a:p>
          <a:endParaRPr lang="ru-RU"/>
        </a:p>
      </dgm:t>
    </dgm:pt>
    <dgm:pt modelId="{10C39E6F-308A-4FF5-94A0-1CFE296D05D0}" type="pres">
      <dgm:prSet presAssocID="{E352A8CB-D897-48AC-830D-161AB3C94C3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C62D7A-8443-45C9-A43F-257F0DA8CD28}" srcId="{D49F2932-FF73-4361-ABAE-5C2823F5C9AE}" destId="{3C5425A7-9348-4763-A8F9-AAA2E67E6A83}" srcOrd="0" destOrd="0" parTransId="{F7DA9E0D-25FF-42FE-ABA3-0CD435F33B37}" sibTransId="{86EDCB75-BC2C-483A-9C63-A344F4EBC4AD}"/>
    <dgm:cxn modelId="{60302D4A-129F-47CE-86D5-842808395368}" srcId="{3C5425A7-9348-4763-A8F9-AAA2E67E6A83}" destId="{E352A8CB-D897-48AC-830D-161AB3C94C3F}" srcOrd="0" destOrd="0" parTransId="{3E155ED3-64B4-4648-A4F4-FD3BF328C798}" sibTransId="{7FB74AFC-59C5-4A34-A185-92462415AF8B}"/>
    <dgm:cxn modelId="{EEB6A244-2E0B-46E0-BA6C-A6FE371B8444}" type="presOf" srcId="{3E155ED3-64B4-4648-A4F4-FD3BF328C798}" destId="{C7BEFF10-2E68-4EE0-A9BB-C3F1003CEDF0}" srcOrd="0" destOrd="0" presId="urn:microsoft.com/office/officeart/2005/8/layout/radial4"/>
    <dgm:cxn modelId="{38C18463-F90A-4E82-9274-9AFD44E408A6}" type="presOf" srcId="{E352A8CB-D897-48AC-830D-161AB3C94C3F}" destId="{10C39E6F-308A-4FF5-94A0-1CFE296D05D0}" srcOrd="0" destOrd="0" presId="urn:microsoft.com/office/officeart/2005/8/layout/radial4"/>
    <dgm:cxn modelId="{14BD92EE-09B8-4B4E-BFEC-869A600F1538}" type="presOf" srcId="{D49F2932-FF73-4361-ABAE-5C2823F5C9AE}" destId="{7A0A01CE-8C66-42C7-A03D-56E29F4108BB}" srcOrd="0" destOrd="0" presId="urn:microsoft.com/office/officeart/2005/8/layout/radial4"/>
    <dgm:cxn modelId="{9A33BD7E-3E0F-4EDD-9E58-13DFEBB840B4}" type="presOf" srcId="{3C5425A7-9348-4763-A8F9-AAA2E67E6A83}" destId="{ED60BA83-8F13-4EEB-A69F-2036BE9647BE}" srcOrd="0" destOrd="0" presId="urn:microsoft.com/office/officeart/2005/8/layout/radial4"/>
    <dgm:cxn modelId="{6CADBBE8-339F-403A-8D86-5ECFB90C1242}" type="presParOf" srcId="{7A0A01CE-8C66-42C7-A03D-56E29F4108BB}" destId="{ED60BA83-8F13-4EEB-A69F-2036BE9647BE}" srcOrd="0" destOrd="0" presId="urn:microsoft.com/office/officeart/2005/8/layout/radial4"/>
    <dgm:cxn modelId="{1142BFCC-83D3-4882-A4B2-89BCFB787F96}" type="presParOf" srcId="{7A0A01CE-8C66-42C7-A03D-56E29F4108BB}" destId="{C7BEFF10-2E68-4EE0-A9BB-C3F1003CEDF0}" srcOrd="1" destOrd="0" presId="urn:microsoft.com/office/officeart/2005/8/layout/radial4"/>
    <dgm:cxn modelId="{11996242-2B17-4E19-832E-57BC19115D04}" type="presParOf" srcId="{7A0A01CE-8C66-42C7-A03D-56E29F4108BB}" destId="{10C39E6F-308A-4FF5-94A0-1CFE296D05D0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44B1A8-3D30-42B9-9348-45118FFBFC1B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79501CC5-5CCD-41FC-AB04-94A01D1ECA59}">
      <dgm:prSet phldrT="[Text]"/>
      <dgm:spPr/>
      <dgm:t>
        <a:bodyPr/>
        <a:lstStyle/>
        <a:p>
          <a:r>
            <a:rPr lang="en-US" dirty="0" smtClean="0"/>
            <a:t>Build CG for input text, filter out unrelated words</a:t>
          </a:r>
          <a:endParaRPr lang="en-US" dirty="0"/>
        </a:p>
      </dgm:t>
    </dgm:pt>
    <dgm:pt modelId="{0AFF23D4-B973-4EA6-BDD6-9ACD28A709CE}" type="parTrans" cxnId="{9A78B90F-C365-4740-961D-877433C69361}">
      <dgm:prSet/>
      <dgm:spPr/>
      <dgm:t>
        <a:bodyPr/>
        <a:lstStyle/>
        <a:p>
          <a:endParaRPr lang="en-US"/>
        </a:p>
      </dgm:t>
    </dgm:pt>
    <dgm:pt modelId="{06012418-18C8-4BB7-A601-2F9994959EEB}" type="sibTrans" cxnId="{9A78B90F-C365-4740-961D-877433C69361}">
      <dgm:prSet/>
      <dgm:spPr/>
      <dgm:t>
        <a:bodyPr/>
        <a:lstStyle/>
        <a:p>
          <a:endParaRPr lang="en-US"/>
        </a:p>
      </dgm:t>
    </dgm:pt>
    <dgm:pt modelId="{78B0C143-5705-4C70-8E91-3BD24CE07534}">
      <dgm:prSet phldrT="[Text]"/>
      <dgm:spPr/>
      <dgm:t>
        <a:bodyPr/>
        <a:lstStyle/>
        <a:p>
          <a:r>
            <a:rPr lang="en-US" dirty="0" smtClean="0"/>
            <a:t>Get concepts mentioned in the text (context matrix)</a:t>
          </a:r>
          <a:endParaRPr lang="en-US" dirty="0"/>
        </a:p>
      </dgm:t>
    </dgm:pt>
    <dgm:pt modelId="{42A0D459-5080-4220-A0D4-C81377FAFC53}" type="parTrans" cxnId="{B2764AC3-FFF8-4F50-A5AD-8BE66EA250EF}">
      <dgm:prSet/>
      <dgm:spPr/>
      <dgm:t>
        <a:bodyPr/>
        <a:lstStyle/>
        <a:p>
          <a:endParaRPr lang="en-US"/>
        </a:p>
      </dgm:t>
    </dgm:pt>
    <dgm:pt modelId="{B08FA6F4-6884-4108-84C1-DD17D6C5865A}" type="sibTrans" cxnId="{B2764AC3-FFF8-4F50-A5AD-8BE66EA250EF}">
      <dgm:prSet/>
      <dgm:spPr/>
      <dgm:t>
        <a:bodyPr/>
        <a:lstStyle/>
        <a:p>
          <a:endParaRPr lang="en-US"/>
        </a:p>
      </dgm:t>
    </dgm:pt>
    <dgm:pt modelId="{EC939BFA-F386-4CEB-A28B-F45F1B4DA3B7}">
      <dgm:prSet phldrT="[Text]"/>
      <dgm:spPr/>
      <dgm:t>
        <a:bodyPr/>
        <a:lstStyle/>
        <a:p>
          <a:r>
            <a:rPr lang="en-US" dirty="0" smtClean="0"/>
            <a:t>Get documents with the same concepts (filter out irrelevant documents)</a:t>
          </a:r>
          <a:endParaRPr lang="en-US" dirty="0"/>
        </a:p>
      </dgm:t>
    </dgm:pt>
    <dgm:pt modelId="{B437D9A8-BDD1-4B14-819A-7B332ACABD23}" type="parTrans" cxnId="{4A3C0EEF-C029-4877-A65C-D38859FC1019}">
      <dgm:prSet/>
      <dgm:spPr/>
      <dgm:t>
        <a:bodyPr/>
        <a:lstStyle/>
        <a:p>
          <a:endParaRPr lang="en-US"/>
        </a:p>
      </dgm:t>
    </dgm:pt>
    <dgm:pt modelId="{4EA1FACD-60B9-4705-839B-33CEDD1950E8}" type="sibTrans" cxnId="{4A3C0EEF-C029-4877-A65C-D38859FC1019}">
      <dgm:prSet/>
      <dgm:spPr/>
      <dgm:t>
        <a:bodyPr/>
        <a:lstStyle/>
        <a:p>
          <a:endParaRPr lang="en-US"/>
        </a:p>
      </dgm:t>
    </dgm:pt>
    <dgm:pt modelId="{3F99C2F7-19D6-4605-AFE3-1DA301580BC9}">
      <dgm:prSet phldrT="[Text]"/>
      <dgm:spPr/>
      <dgm:t>
        <a:bodyPr/>
        <a:lstStyle/>
        <a:p>
          <a:r>
            <a:rPr lang="en-US" dirty="0" smtClean="0"/>
            <a:t>Rank documents</a:t>
          </a:r>
          <a:endParaRPr lang="en-US" dirty="0"/>
        </a:p>
      </dgm:t>
    </dgm:pt>
    <dgm:pt modelId="{619F0FAE-2F02-4ECF-B28B-C3F9716B3959}" type="parTrans" cxnId="{08B9E657-4E80-4CE6-8FBB-F7BCFCA2F766}">
      <dgm:prSet/>
      <dgm:spPr/>
      <dgm:t>
        <a:bodyPr/>
        <a:lstStyle/>
        <a:p>
          <a:endParaRPr lang="en-US"/>
        </a:p>
      </dgm:t>
    </dgm:pt>
    <dgm:pt modelId="{1FEAF7F7-CD65-4B8F-A4BE-3511B6795100}" type="sibTrans" cxnId="{08B9E657-4E80-4CE6-8FBB-F7BCFCA2F766}">
      <dgm:prSet/>
      <dgm:spPr/>
      <dgm:t>
        <a:bodyPr/>
        <a:lstStyle/>
        <a:p>
          <a:endParaRPr lang="en-US"/>
        </a:p>
      </dgm:t>
    </dgm:pt>
    <dgm:pt modelId="{29BBB542-00E7-4653-BF91-36D363BBCD23}" type="pres">
      <dgm:prSet presAssocID="{B944B1A8-3D30-42B9-9348-45118FFBFC1B}" presName="CompostProcess" presStyleCnt="0">
        <dgm:presLayoutVars>
          <dgm:dir/>
          <dgm:resizeHandles val="exact"/>
        </dgm:presLayoutVars>
      </dgm:prSet>
      <dgm:spPr/>
    </dgm:pt>
    <dgm:pt modelId="{E02B1682-C488-4098-B947-42944808271D}" type="pres">
      <dgm:prSet presAssocID="{B944B1A8-3D30-42B9-9348-45118FFBFC1B}" presName="arrow" presStyleLbl="bgShp" presStyleIdx="0" presStyleCnt="1"/>
      <dgm:spPr/>
    </dgm:pt>
    <dgm:pt modelId="{9D777A25-3C7B-4A94-BBD4-19F90FC46C6C}" type="pres">
      <dgm:prSet presAssocID="{B944B1A8-3D30-42B9-9348-45118FFBFC1B}" presName="linearProcess" presStyleCnt="0"/>
      <dgm:spPr/>
    </dgm:pt>
    <dgm:pt modelId="{29A04092-990C-4181-9931-17D9745CE552}" type="pres">
      <dgm:prSet presAssocID="{79501CC5-5CCD-41FC-AB04-94A01D1ECA5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682E1-6428-42AC-9880-D5118E38059B}" type="pres">
      <dgm:prSet presAssocID="{06012418-18C8-4BB7-A601-2F9994959EEB}" presName="sibTrans" presStyleCnt="0"/>
      <dgm:spPr/>
    </dgm:pt>
    <dgm:pt modelId="{575BDBD9-314C-44C4-AA8C-5C915FAD5469}" type="pres">
      <dgm:prSet presAssocID="{78B0C143-5705-4C70-8E91-3BD24CE0753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1EE36-CD1F-4C37-9A5D-A0C038C332B0}" type="pres">
      <dgm:prSet presAssocID="{B08FA6F4-6884-4108-84C1-DD17D6C5865A}" presName="sibTrans" presStyleCnt="0"/>
      <dgm:spPr/>
    </dgm:pt>
    <dgm:pt modelId="{BE88DA7C-5D18-4A0B-8288-400F57AA6851}" type="pres">
      <dgm:prSet presAssocID="{EC939BFA-F386-4CEB-A28B-F45F1B4DA3B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A25861-E861-484B-999E-FA7166A37EB7}" type="pres">
      <dgm:prSet presAssocID="{4EA1FACD-60B9-4705-839B-33CEDD1950E8}" presName="sibTrans" presStyleCnt="0"/>
      <dgm:spPr/>
    </dgm:pt>
    <dgm:pt modelId="{A547129A-B35D-4B76-A4E3-316301F0E164}" type="pres">
      <dgm:prSet presAssocID="{3F99C2F7-19D6-4605-AFE3-1DA301580BC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46BBE4-4333-4966-9FCB-1C3A7E06AA45}" type="presOf" srcId="{B944B1A8-3D30-42B9-9348-45118FFBFC1B}" destId="{29BBB542-00E7-4653-BF91-36D363BBCD23}" srcOrd="0" destOrd="0" presId="urn:microsoft.com/office/officeart/2005/8/layout/hProcess9"/>
    <dgm:cxn modelId="{B2764AC3-FFF8-4F50-A5AD-8BE66EA250EF}" srcId="{B944B1A8-3D30-42B9-9348-45118FFBFC1B}" destId="{78B0C143-5705-4C70-8E91-3BD24CE07534}" srcOrd="1" destOrd="0" parTransId="{42A0D459-5080-4220-A0D4-C81377FAFC53}" sibTransId="{B08FA6F4-6884-4108-84C1-DD17D6C5865A}"/>
    <dgm:cxn modelId="{B679DEA8-BD1B-4BA6-A888-02843D5236D5}" type="presOf" srcId="{EC939BFA-F386-4CEB-A28B-F45F1B4DA3B7}" destId="{BE88DA7C-5D18-4A0B-8288-400F57AA6851}" srcOrd="0" destOrd="0" presId="urn:microsoft.com/office/officeart/2005/8/layout/hProcess9"/>
    <dgm:cxn modelId="{DE0A241A-BEAA-4EEC-B1B0-0E8743433D06}" type="presOf" srcId="{3F99C2F7-19D6-4605-AFE3-1DA301580BC9}" destId="{A547129A-B35D-4B76-A4E3-316301F0E164}" srcOrd="0" destOrd="0" presId="urn:microsoft.com/office/officeart/2005/8/layout/hProcess9"/>
    <dgm:cxn modelId="{17CE78A4-8EE1-4A18-8606-C19118C16112}" type="presOf" srcId="{79501CC5-5CCD-41FC-AB04-94A01D1ECA59}" destId="{29A04092-990C-4181-9931-17D9745CE552}" srcOrd="0" destOrd="0" presId="urn:microsoft.com/office/officeart/2005/8/layout/hProcess9"/>
    <dgm:cxn modelId="{9A78B90F-C365-4740-961D-877433C69361}" srcId="{B944B1A8-3D30-42B9-9348-45118FFBFC1B}" destId="{79501CC5-5CCD-41FC-AB04-94A01D1ECA59}" srcOrd="0" destOrd="0" parTransId="{0AFF23D4-B973-4EA6-BDD6-9ACD28A709CE}" sibTransId="{06012418-18C8-4BB7-A601-2F9994959EEB}"/>
    <dgm:cxn modelId="{08B9E657-4E80-4CE6-8FBB-F7BCFCA2F766}" srcId="{B944B1A8-3D30-42B9-9348-45118FFBFC1B}" destId="{3F99C2F7-19D6-4605-AFE3-1DA301580BC9}" srcOrd="3" destOrd="0" parTransId="{619F0FAE-2F02-4ECF-B28B-C3F9716B3959}" sibTransId="{1FEAF7F7-CD65-4B8F-A4BE-3511B6795100}"/>
    <dgm:cxn modelId="{4A3C0EEF-C029-4877-A65C-D38859FC1019}" srcId="{B944B1A8-3D30-42B9-9348-45118FFBFC1B}" destId="{EC939BFA-F386-4CEB-A28B-F45F1B4DA3B7}" srcOrd="2" destOrd="0" parTransId="{B437D9A8-BDD1-4B14-819A-7B332ACABD23}" sibTransId="{4EA1FACD-60B9-4705-839B-33CEDD1950E8}"/>
    <dgm:cxn modelId="{7DD109FD-5C8A-4BEA-A6DC-B293550F2D76}" type="presOf" srcId="{78B0C143-5705-4C70-8E91-3BD24CE07534}" destId="{575BDBD9-314C-44C4-AA8C-5C915FAD5469}" srcOrd="0" destOrd="0" presId="urn:microsoft.com/office/officeart/2005/8/layout/hProcess9"/>
    <dgm:cxn modelId="{6FD41DC6-065A-48FF-8843-38AD08286CD3}" type="presParOf" srcId="{29BBB542-00E7-4653-BF91-36D363BBCD23}" destId="{E02B1682-C488-4098-B947-42944808271D}" srcOrd="0" destOrd="0" presId="urn:microsoft.com/office/officeart/2005/8/layout/hProcess9"/>
    <dgm:cxn modelId="{D83C9CF2-A71C-4087-A07B-80190AEE9016}" type="presParOf" srcId="{29BBB542-00E7-4653-BF91-36D363BBCD23}" destId="{9D777A25-3C7B-4A94-BBD4-19F90FC46C6C}" srcOrd="1" destOrd="0" presId="urn:microsoft.com/office/officeart/2005/8/layout/hProcess9"/>
    <dgm:cxn modelId="{1533D00A-E0A1-4158-BF91-6CC20969E6BE}" type="presParOf" srcId="{9D777A25-3C7B-4A94-BBD4-19F90FC46C6C}" destId="{29A04092-990C-4181-9931-17D9745CE552}" srcOrd="0" destOrd="0" presId="urn:microsoft.com/office/officeart/2005/8/layout/hProcess9"/>
    <dgm:cxn modelId="{FF4B78D7-8B07-43EB-9AD4-7D1C79A2685F}" type="presParOf" srcId="{9D777A25-3C7B-4A94-BBD4-19F90FC46C6C}" destId="{6F1682E1-6428-42AC-9880-D5118E38059B}" srcOrd="1" destOrd="0" presId="urn:microsoft.com/office/officeart/2005/8/layout/hProcess9"/>
    <dgm:cxn modelId="{EBBFED83-3490-4A34-80B8-D86C949A07E4}" type="presParOf" srcId="{9D777A25-3C7B-4A94-BBD4-19F90FC46C6C}" destId="{575BDBD9-314C-44C4-AA8C-5C915FAD5469}" srcOrd="2" destOrd="0" presId="urn:microsoft.com/office/officeart/2005/8/layout/hProcess9"/>
    <dgm:cxn modelId="{02DBD1E5-572E-4C2A-B200-ADDDFFBA80DF}" type="presParOf" srcId="{9D777A25-3C7B-4A94-BBD4-19F90FC46C6C}" destId="{2F71EE36-CD1F-4C37-9A5D-A0C038C332B0}" srcOrd="3" destOrd="0" presId="urn:microsoft.com/office/officeart/2005/8/layout/hProcess9"/>
    <dgm:cxn modelId="{B83CE66B-0AF6-434D-8406-C97EAFA01099}" type="presParOf" srcId="{9D777A25-3C7B-4A94-BBD4-19F90FC46C6C}" destId="{BE88DA7C-5D18-4A0B-8288-400F57AA6851}" srcOrd="4" destOrd="0" presId="urn:microsoft.com/office/officeart/2005/8/layout/hProcess9"/>
    <dgm:cxn modelId="{99B00B5E-9FA1-424D-BE72-181178A7DEDD}" type="presParOf" srcId="{9D777A25-3C7B-4A94-BBD4-19F90FC46C6C}" destId="{A5A25861-E861-484B-999E-FA7166A37EB7}" srcOrd="5" destOrd="0" presId="urn:microsoft.com/office/officeart/2005/8/layout/hProcess9"/>
    <dgm:cxn modelId="{482BE337-A46A-451D-88A6-AD3B2336211F}" type="presParOf" srcId="{9D777A25-3C7B-4A94-BBD4-19F90FC46C6C}" destId="{A547129A-B35D-4B76-A4E3-316301F0E16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AA3DFF-E8F8-4AE0-98F1-9B4B45870237}">
      <dsp:nvSpPr>
        <dsp:cNvPr id="0" name=""/>
        <dsp:cNvSpPr/>
      </dsp:nvSpPr>
      <dsp:spPr>
        <a:xfrm>
          <a:off x="5424" y="491477"/>
          <a:ext cx="1621408" cy="97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Customer</a:t>
          </a:r>
          <a:endParaRPr lang="en-US" sz="2500" kern="1200" dirty="0"/>
        </a:p>
      </dsp:txBody>
      <dsp:txXfrm>
        <a:off x="5424" y="491477"/>
        <a:ext cx="1621408" cy="972844"/>
      </dsp:txXfrm>
    </dsp:sp>
    <dsp:sp modelId="{CDD01F87-B27A-4CF7-B210-9602CDFE74B2}">
      <dsp:nvSpPr>
        <dsp:cNvPr id="0" name=""/>
        <dsp:cNvSpPr/>
      </dsp:nvSpPr>
      <dsp:spPr>
        <a:xfrm>
          <a:off x="1788973" y="776845"/>
          <a:ext cx="343738" cy="4021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788973" y="776845"/>
        <a:ext cx="343738" cy="402109"/>
      </dsp:txXfrm>
    </dsp:sp>
    <dsp:sp modelId="{5C7B52DA-1AD5-4F24-92BE-1ECB5AE79662}">
      <dsp:nvSpPr>
        <dsp:cNvPr id="0" name=""/>
        <dsp:cNvSpPr/>
      </dsp:nvSpPr>
      <dsp:spPr>
        <a:xfrm>
          <a:off x="2275395" y="491477"/>
          <a:ext cx="1621408" cy="97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Web form</a:t>
          </a:r>
          <a:endParaRPr lang="en-US" sz="2500" kern="1200" dirty="0"/>
        </a:p>
      </dsp:txBody>
      <dsp:txXfrm>
        <a:off x="2275395" y="491477"/>
        <a:ext cx="1621408" cy="972844"/>
      </dsp:txXfrm>
    </dsp:sp>
    <dsp:sp modelId="{332FF6EB-A657-4414-BE79-04103A1111D0}">
      <dsp:nvSpPr>
        <dsp:cNvPr id="0" name=""/>
        <dsp:cNvSpPr/>
      </dsp:nvSpPr>
      <dsp:spPr>
        <a:xfrm>
          <a:off x="4058944" y="776845"/>
          <a:ext cx="343738" cy="4021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4058944" y="776845"/>
        <a:ext cx="343738" cy="402109"/>
      </dsp:txXfrm>
    </dsp:sp>
    <dsp:sp modelId="{3BCC9953-795A-44C7-9357-3E4019990060}">
      <dsp:nvSpPr>
        <dsp:cNvPr id="0" name=""/>
        <dsp:cNvSpPr/>
      </dsp:nvSpPr>
      <dsp:spPr>
        <a:xfrm>
          <a:off x="4545367" y="491477"/>
          <a:ext cx="1621408" cy="9728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Support</a:t>
          </a:r>
          <a:endParaRPr lang="en-US" sz="2500" kern="1200" dirty="0"/>
        </a:p>
      </dsp:txBody>
      <dsp:txXfrm>
        <a:off x="4545367" y="491477"/>
        <a:ext cx="1621408" cy="9728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AA3DFF-E8F8-4AE0-98F1-9B4B45870237}">
      <dsp:nvSpPr>
        <dsp:cNvPr id="0" name=""/>
        <dsp:cNvSpPr/>
      </dsp:nvSpPr>
      <dsp:spPr>
        <a:xfrm>
          <a:off x="2712" y="622124"/>
          <a:ext cx="1185918" cy="711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Customer</a:t>
          </a:r>
          <a:endParaRPr lang="en-US" sz="1800" kern="1200" dirty="0"/>
        </a:p>
      </dsp:txBody>
      <dsp:txXfrm>
        <a:off x="2712" y="622124"/>
        <a:ext cx="1185918" cy="711550"/>
      </dsp:txXfrm>
    </dsp:sp>
    <dsp:sp modelId="{CDD01F87-B27A-4CF7-B210-9602CDFE74B2}">
      <dsp:nvSpPr>
        <dsp:cNvPr id="0" name=""/>
        <dsp:cNvSpPr/>
      </dsp:nvSpPr>
      <dsp:spPr>
        <a:xfrm>
          <a:off x="1307222" y="830846"/>
          <a:ext cx="251414" cy="2941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307222" y="830846"/>
        <a:ext cx="251414" cy="294107"/>
      </dsp:txXfrm>
    </dsp:sp>
    <dsp:sp modelId="{5C7B52DA-1AD5-4F24-92BE-1ECB5AE79662}">
      <dsp:nvSpPr>
        <dsp:cNvPr id="0" name=""/>
        <dsp:cNvSpPr/>
      </dsp:nvSpPr>
      <dsp:spPr>
        <a:xfrm>
          <a:off x="1662998" y="622124"/>
          <a:ext cx="1185918" cy="711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Web form</a:t>
          </a:r>
          <a:endParaRPr lang="en-US" sz="1800" kern="1200" dirty="0"/>
        </a:p>
      </dsp:txBody>
      <dsp:txXfrm>
        <a:off x="1662998" y="622124"/>
        <a:ext cx="1185918" cy="711550"/>
      </dsp:txXfrm>
    </dsp:sp>
    <dsp:sp modelId="{332FF6EB-A657-4414-BE79-04103A1111D0}">
      <dsp:nvSpPr>
        <dsp:cNvPr id="0" name=""/>
        <dsp:cNvSpPr/>
      </dsp:nvSpPr>
      <dsp:spPr>
        <a:xfrm>
          <a:off x="2967508" y="830846"/>
          <a:ext cx="251414" cy="2941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967508" y="830846"/>
        <a:ext cx="251414" cy="294107"/>
      </dsp:txXfrm>
    </dsp:sp>
    <dsp:sp modelId="{E4744AA1-117A-41D7-BF14-04BCF9BB5E47}">
      <dsp:nvSpPr>
        <dsp:cNvPr id="0" name=""/>
        <dsp:cNvSpPr/>
      </dsp:nvSpPr>
      <dsp:spPr>
        <a:xfrm>
          <a:off x="3323283" y="622124"/>
          <a:ext cx="1185918" cy="711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Search</a:t>
          </a:r>
          <a:endParaRPr lang="en-US" sz="1800" kern="1200" dirty="0"/>
        </a:p>
      </dsp:txBody>
      <dsp:txXfrm>
        <a:off x="3323283" y="622124"/>
        <a:ext cx="1185918" cy="711550"/>
      </dsp:txXfrm>
    </dsp:sp>
    <dsp:sp modelId="{1278EE9C-679C-4E40-BA6D-9787743A69C9}">
      <dsp:nvSpPr>
        <dsp:cNvPr id="0" name=""/>
        <dsp:cNvSpPr/>
      </dsp:nvSpPr>
      <dsp:spPr>
        <a:xfrm>
          <a:off x="4627793" y="830846"/>
          <a:ext cx="251414" cy="29410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627793" y="830846"/>
        <a:ext cx="251414" cy="294107"/>
      </dsp:txXfrm>
    </dsp:sp>
    <dsp:sp modelId="{3BCC9953-795A-44C7-9357-3E4019990060}">
      <dsp:nvSpPr>
        <dsp:cNvPr id="0" name=""/>
        <dsp:cNvSpPr/>
      </dsp:nvSpPr>
      <dsp:spPr>
        <a:xfrm>
          <a:off x="4983569" y="622124"/>
          <a:ext cx="1185918" cy="711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Support</a:t>
          </a:r>
          <a:endParaRPr lang="en-US" sz="1800" kern="1200" dirty="0"/>
        </a:p>
      </dsp:txBody>
      <dsp:txXfrm>
        <a:off x="4983569" y="622124"/>
        <a:ext cx="1185918" cy="7115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0BA83-8F13-4EEB-A69F-2036BE9647BE}">
      <dsp:nvSpPr>
        <dsp:cNvPr id="0" name=""/>
        <dsp:cNvSpPr/>
      </dsp:nvSpPr>
      <dsp:spPr>
        <a:xfrm>
          <a:off x="1883396" y="1505720"/>
          <a:ext cx="1262407" cy="12624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Q&amp;A database</a:t>
          </a:r>
          <a:endParaRPr lang="en-US" sz="1800" kern="1200" dirty="0"/>
        </a:p>
      </dsp:txBody>
      <dsp:txXfrm>
        <a:off x="1883396" y="1505720"/>
        <a:ext cx="1262407" cy="1262407"/>
      </dsp:txXfrm>
    </dsp:sp>
    <dsp:sp modelId="{AA3F57EF-D986-484E-AB75-DCBF71B612C8}">
      <dsp:nvSpPr>
        <dsp:cNvPr id="0" name=""/>
        <dsp:cNvSpPr/>
      </dsp:nvSpPr>
      <dsp:spPr>
        <a:xfrm rot="12900000">
          <a:off x="1069847" y="1284700"/>
          <a:ext cx="969129" cy="3597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97EA4D-5F04-4A6C-A58E-E8616EFABBE0}">
      <dsp:nvSpPr>
        <dsp:cNvPr id="0" name=""/>
        <dsp:cNvSpPr/>
      </dsp:nvSpPr>
      <dsp:spPr>
        <a:xfrm>
          <a:off x="557836" y="706943"/>
          <a:ext cx="1199287" cy="959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Forums</a:t>
          </a:r>
          <a:endParaRPr lang="en-US" sz="2500" kern="1200" dirty="0"/>
        </a:p>
      </dsp:txBody>
      <dsp:txXfrm>
        <a:off x="557836" y="706943"/>
        <a:ext cx="1199287" cy="959429"/>
      </dsp:txXfrm>
    </dsp:sp>
    <dsp:sp modelId="{91874A03-DCCF-4563-AD2E-9C02E79ED917}">
      <dsp:nvSpPr>
        <dsp:cNvPr id="0" name=""/>
        <dsp:cNvSpPr/>
      </dsp:nvSpPr>
      <dsp:spPr>
        <a:xfrm rot="16200000">
          <a:off x="2030035" y="784858"/>
          <a:ext cx="969129" cy="3597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A7E605-6AEA-43C9-830F-E237E7CA4730}">
      <dsp:nvSpPr>
        <dsp:cNvPr id="0" name=""/>
        <dsp:cNvSpPr/>
      </dsp:nvSpPr>
      <dsp:spPr>
        <a:xfrm>
          <a:off x="1914956" y="471"/>
          <a:ext cx="1199287" cy="959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E-mail</a:t>
          </a:r>
          <a:endParaRPr lang="en-US" sz="2500" kern="1200" dirty="0"/>
        </a:p>
      </dsp:txBody>
      <dsp:txXfrm>
        <a:off x="1914956" y="471"/>
        <a:ext cx="1199287" cy="959429"/>
      </dsp:txXfrm>
    </dsp:sp>
    <dsp:sp modelId="{C7BEFF10-2E68-4EE0-A9BB-C3F1003CEDF0}">
      <dsp:nvSpPr>
        <dsp:cNvPr id="0" name=""/>
        <dsp:cNvSpPr/>
      </dsp:nvSpPr>
      <dsp:spPr>
        <a:xfrm rot="19500000">
          <a:off x="2990223" y="1284700"/>
          <a:ext cx="969129" cy="35978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C39E6F-308A-4FF5-94A0-1CFE296D05D0}">
      <dsp:nvSpPr>
        <dsp:cNvPr id="0" name=""/>
        <dsp:cNvSpPr/>
      </dsp:nvSpPr>
      <dsp:spPr>
        <a:xfrm>
          <a:off x="3272076" y="706943"/>
          <a:ext cx="1199287" cy="959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Web form</a:t>
          </a:r>
          <a:endParaRPr lang="en-US" sz="2500" kern="1200" dirty="0"/>
        </a:p>
      </dsp:txBody>
      <dsp:txXfrm>
        <a:off x="3272076" y="706943"/>
        <a:ext cx="1199287" cy="9594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0BA83-8F13-4EEB-A69F-2036BE9647BE}">
      <dsp:nvSpPr>
        <dsp:cNvPr id="0" name=""/>
        <dsp:cNvSpPr/>
      </dsp:nvSpPr>
      <dsp:spPr>
        <a:xfrm>
          <a:off x="1835658" y="1408233"/>
          <a:ext cx="1357884" cy="13578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Documents database (help, FAQ, etc.)</a:t>
          </a:r>
          <a:endParaRPr lang="en-US" sz="1400" kern="1200" dirty="0"/>
        </a:p>
      </dsp:txBody>
      <dsp:txXfrm>
        <a:off x="1835658" y="1408233"/>
        <a:ext cx="1357884" cy="1357884"/>
      </dsp:txXfrm>
    </dsp:sp>
    <dsp:sp modelId="{C7BEFF10-2E68-4EE0-A9BB-C3F1003CEDF0}">
      <dsp:nvSpPr>
        <dsp:cNvPr id="0" name=""/>
        <dsp:cNvSpPr/>
      </dsp:nvSpPr>
      <dsp:spPr>
        <a:xfrm rot="16200000">
          <a:off x="2094190" y="745389"/>
          <a:ext cx="840819" cy="386996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C39E6F-308A-4FF5-94A0-1CFE296D05D0}">
      <dsp:nvSpPr>
        <dsp:cNvPr id="0" name=""/>
        <dsp:cNvSpPr/>
      </dsp:nvSpPr>
      <dsp:spPr>
        <a:xfrm>
          <a:off x="1869605" y="2482"/>
          <a:ext cx="1289989" cy="1031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Support team</a:t>
          </a:r>
          <a:endParaRPr lang="en-US" sz="2500" kern="1200" dirty="0"/>
        </a:p>
      </dsp:txBody>
      <dsp:txXfrm>
        <a:off x="1869605" y="2482"/>
        <a:ext cx="1289989" cy="103199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B1682-C488-4098-B947-42944808271D}">
      <dsp:nvSpPr>
        <dsp:cNvPr id="0" name=""/>
        <dsp:cNvSpPr/>
      </dsp:nvSpPr>
      <dsp:spPr>
        <a:xfrm>
          <a:off x="645794" y="0"/>
          <a:ext cx="731901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A04092-990C-4181-9931-17D9745CE552}">
      <dsp:nvSpPr>
        <dsp:cNvPr id="0" name=""/>
        <dsp:cNvSpPr/>
      </dsp:nvSpPr>
      <dsp:spPr>
        <a:xfrm>
          <a:off x="4309" y="1219199"/>
          <a:ext cx="2072766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Build CG for input text, filter out unrelated words</a:t>
          </a:r>
          <a:endParaRPr lang="en-US" sz="1800" kern="1200" dirty="0"/>
        </a:p>
      </dsp:txBody>
      <dsp:txXfrm>
        <a:off x="4309" y="1219199"/>
        <a:ext cx="2072766" cy="1625600"/>
      </dsp:txXfrm>
    </dsp:sp>
    <dsp:sp modelId="{575BDBD9-314C-44C4-AA8C-5C915FAD5469}">
      <dsp:nvSpPr>
        <dsp:cNvPr id="0" name=""/>
        <dsp:cNvSpPr/>
      </dsp:nvSpPr>
      <dsp:spPr>
        <a:xfrm>
          <a:off x="2180714" y="1219199"/>
          <a:ext cx="2072766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Get concepts mentioned in the text (context matrix)</a:t>
          </a:r>
          <a:endParaRPr lang="en-US" sz="1800" kern="1200" dirty="0"/>
        </a:p>
      </dsp:txBody>
      <dsp:txXfrm>
        <a:off x="2180714" y="1219199"/>
        <a:ext cx="2072766" cy="1625600"/>
      </dsp:txXfrm>
    </dsp:sp>
    <dsp:sp modelId="{BE88DA7C-5D18-4A0B-8288-400F57AA6851}">
      <dsp:nvSpPr>
        <dsp:cNvPr id="0" name=""/>
        <dsp:cNvSpPr/>
      </dsp:nvSpPr>
      <dsp:spPr>
        <a:xfrm>
          <a:off x="4357119" y="1219199"/>
          <a:ext cx="2072766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Get documents with the same concepts (filter out irrelevant documents)</a:t>
          </a:r>
          <a:endParaRPr lang="en-US" sz="1800" kern="1200" dirty="0"/>
        </a:p>
      </dsp:txBody>
      <dsp:txXfrm>
        <a:off x="4357119" y="1219199"/>
        <a:ext cx="2072766" cy="1625600"/>
      </dsp:txXfrm>
    </dsp:sp>
    <dsp:sp modelId="{A547129A-B35D-4B76-A4E3-316301F0E164}">
      <dsp:nvSpPr>
        <dsp:cNvPr id="0" name=""/>
        <dsp:cNvSpPr/>
      </dsp:nvSpPr>
      <dsp:spPr>
        <a:xfrm>
          <a:off x="6533523" y="1219199"/>
          <a:ext cx="2072766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Rank documents</a:t>
          </a:r>
          <a:endParaRPr lang="en-US" sz="1800" kern="1200" dirty="0"/>
        </a:p>
      </dsp:txBody>
      <dsp:txXfrm>
        <a:off x="6533523" y="1219199"/>
        <a:ext cx="2072766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3F232-D885-4C5E-8340-0C7F2FC2B785}" type="datetimeFigureOut">
              <a:rPr lang="ru-RU" smtClean="0"/>
              <a:pPr/>
              <a:t>17.10.2011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0357A-9A04-4ED4-8811-D1C3B2870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0A43-8CA3-4FB8-BA49-1E569069F9BC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EE9A-A6A8-40C7-88BB-5B01D87E28CF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2A47C-50D9-4DCE-9C40-8846D5893CB4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F8077-7BFE-4A15-B578-3773C94A57CD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F7B6-3166-400E-889B-B91410791485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589F-5B2E-44B6-9CDE-CFB90BD7593A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F020-9DA9-4C38-AF09-67DDC5EE1F44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1E15-DE1D-4574-9F00-841595B377E9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DA38-665D-4EBC-86CE-CE6D84E5E908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055C-8E65-42E9-9A70-D8D4F1FA0202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5698-9150-47BE-BE4B-3C4067B9802D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BD4C2F-2E23-45A5-AE0C-2D5BE8D62880}" type="datetime1">
              <a:rPr lang="en-US" smtClean="0"/>
              <a:pPr/>
              <a:t>10/17/2011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39C609-942B-4B60-B151-B33B42454E5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5966" y="3337560"/>
            <a:ext cx="6480048" cy="230124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 Full-Text Search Algorithm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for Long Queries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952" y="2895600"/>
            <a:ext cx="6480048" cy="533400"/>
          </a:xfrm>
        </p:spPr>
        <p:txBody>
          <a:bodyPr/>
          <a:lstStyle/>
          <a:p>
            <a:pPr algn="ctr"/>
            <a:r>
              <a:rPr lang="en-US" dirty="0" smtClean="0"/>
              <a:t>Alexey Kolosoff, Michael Bogatyrev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14" descr="LIS_transp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701675" cy="809625"/>
          </a:xfrm>
          <a:prstGeom prst="rect">
            <a:avLst/>
          </a:prstGeom>
          <a:noFill/>
        </p:spPr>
      </p:pic>
      <p:sp>
        <p:nvSpPr>
          <p:cNvPr id="6" name="Rectangle 61"/>
          <p:cNvSpPr>
            <a:spLocks noChangeArrowheads="1"/>
          </p:cNvSpPr>
          <p:nvPr/>
        </p:nvSpPr>
        <p:spPr bwMode="auto">
          <a:xfrm>
            <a:off x="4495800" y="304800"/>
            <a:ext cx="4114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kumimoji="1" lang="en-US" b="0" dirty="0">
                <a:latin typeface="Arial" charset="0"/>
              </a:rPr>
              <a:t>Tula State University</a:t>
            </a:r>
            <a:r>
              <a:rPr kumimoji="1" lang="ru-RU" b="0" dirty="0">
                <a:latin typeface="Arial" charset="0"/>
              </a:rPr>
              <a:t/>
            </a:r>
            <a:br>
              <a:rPr kumimoji="1" lang="ru-RU" b="0" dirty="0">
                <a:latin typeface="Arial" charset="0"/>
              </a:rPr>
            </a:br>
            <a:r>
              <a:rPr kumimoji="1" lang="en-US" b="0" dirty="0">
                <a:latin typeface="Arial" charset="0"/>
              </a:rPr>
              <a:t>Faculty of Cybernetics</a:t>
            </a:r>
            <a:r>
              <a:rPr kumimoji="1" lang="ru-RU" sz="1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kumimoji="1" lang="ru-RU" sz="18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kumimoji="1" lang="ru-RU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81"/>
          <p:cNvSpPr txBox="1">
            <a:spLocks noChangeArrowheads="1"/>
          </p:cNvSpPr>
          <p:nvPr/>
        </p:nvSpPr>
        <p:spPr bwMode="auto">
          <a:xfrm>
            <a:off x="1172066" y="292231"/>
            <a:ext cx="163378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0" dirty="0"/>
              <a:t>Laboratory of </a:t>
            </a:r>
          </a:p>
          <a:p>
            <a:pPr algn="l"/>
            <a:r>
              <a:rPr lang="en-US" b="0" dirty="0"/>
              <a:t>Information </a:t>
            </a:r>
          </a:p>
          <a:p>
            <a:pPr algn="l"/>
            <a:r>
              <a:rPr lang="en-US" b="0" dirty="0"/>
              <a:t>Systems</a:t>
            </a:r>
            <a:endParaRPr lang="ru-R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25112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ru-RU" dirty="0" smtClean="0"/>
          </a:p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Suggested algorithm</a:t>
            </a:r>
            <a:endParaRPr lang="ru-RU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Queries processing</a:t>
            </a:r>
          </a:p>
          <a:p>
            <a:r>
              <a:rPr lang="en-US" dirty="0" smtClean="0"/>
              <a:t>Documents ranking</a:t>
            </a:r>
            <a:endParaRPr lang="ru-RU" dirty="0" smtClean="0"/>
          </a:p>
          <a:p>
            <a:r>
              <a:rPr lang="en-US" dirty="0" smtClean="0"/>
              <a:t>Experimental results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Suggested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304800" y="21844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Advantages of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Words and sentences filtering allows excluding words and phrases which </a:t>
            </a:r>
            <a:r>
              <a:rPr lang="en-US" i="1" dirty="0" smtClean="0"/>
              <a:t>possibly</a:t>
            </a:r>
            <a:r>
              <a:rPr lang="en-US" dirty="0" smtClean="0"/>
              <a:t> do not affect the meaning of the text. The task of text search decreases to phrases search.</a:t>
            </a:r>
          </a:p>
          <a:p>
            <a:endParaRPr lang="en-US" dirty="0" smtClean="0"/>
          </a:p>
          <a:p>
            <a:r>
              <a:rPr lang="en-US" dirty="0" smtClean="0"/>
              <a:t>Using concepts for articles filtering decreases the impact of </a:t>
            </a:r>
            <a:r>
              <a:rPr lang="en-US" dirty="0" err="1" smtClean="0"/>
              <a:t>polysemy</a:t>
            </a:r>
            <a:r>
              <a:rPr lang="en-US" dirty="0" smtClean="0"/>
              <a:t> on search results.</a:t>
            </a:r>
          </a:p>
          <a:p>
            <a:endParaRPr lang="en-US" dirty="0" smtClean="0"/>
          </a:p>
          <a:p>
            <a:r>
              <a:rPr lang="en-US" dirty="0" smtClean="0"/>
              <a:t>Getting articles with specific concepts is expected to be faster than searching for articles with specific keywords in the entire corpus.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25112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Suggested algorithm</a:t>
            </a:r>
            <a:endParaRPr lang="ru-RU" dirty="0" smtClean="0"/>
          </a:p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 processing</a:t>
            </a:r>
            <a:endParaRPr lang="ru-RU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Documents ranking</a:t>
            </a:r>
            <a:endParaRPr lang="ru-RU" dirty="0" smtClean="0"/>
          </a:p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61488"/>
            <a:ext cx="7696200" cy="3791712"/>
          </a:xfrm>
        </p:spPr>
        <p:txBody>
          <a:bodyPr/>
          <a:lstStyle/>
          <a:p>
            <a:r>
              <a:rPr lang="en-US" dirty="0" smtClean="0"/>
              <a:t>Noise words filtering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Phrases detection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Word forms expansion</a:t>
            </a:r>
            <a:r>
              <a:rPr lang="ru-RU" dirty="0" smtClean="0"/>
              <a:t> (</a:t>
            </a:r>
            <a:r>
              <a:rPr lang="en-US" dirty="0" smtClean="0"/>
              <a:t>with lesser weight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en-US" dirty="0" smtClean="0"/>
              <a:t>Synonyms expansion</a:t>
            </a:r>
            <a:r>
              <a:rPr lang="ru-RU" dirty="0" smtClean="0"/>
              <a:t> (</a:t>
            </a:r>
            <a:r>
              <a:rPr lang="en-US" dirty="0" smtClean="0"/>
              <a:t>with lesser weight</a:t>
            </a:r>
            <a:r>
              <a:rPr lang="ru-RU" dirty="0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Phrases Detection – Punctuation Marks (During Indexing)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Examples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issue</a:t>
            </a:r>
            <a:r>
              <a:rPr lang="ru-RU" dirty="0" smtClean="0"/>
              <a:t>-</a:t>
            </a:r>
            <a:r>
              <a:rPr lang="en-US" b="1" dirty="0" smtClean="0">
                <a:solidFill>
                  <a:srgbClr val="0070C0"/>
                </a:solidFill>
              </a:rPr>
              <a:t>tracking</a:t>
            </a:r>
            <a:r>
              <a:rPr lang="ru-RU" dirty="0" smtClean="0"/>
              <a:t> </a:t>
            </a:r>
            <a:r>
              <a:rPr lang="en-US" dirty="0" smtClean="0"/>
              <a:t>tools</a:t>
            </a:r>
            <a:r>
              <a:rPr lang="ru-RU" dirty="0" smtClean="0"/>
              <a:t> </a:t>
            </a:r>
            <a:r>
              <a:rPr lang="en-US" dirty="0" smtClean="0"/>
              <a:t>=&gt; [N, N + 0.25]</a:t>
            </a:r>
          </a:p>
          <a:p>
            <a:r>
              <a:rPr lang="ru-RU" dirty="0" smtClean="0"/>
              <a:t>...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issue</a:t>
            </a:r>
            <a:r>
              <a:rPr lang="ru-RU" dirty="0" smtClean="0"/>
              <a:t>, </a:t>
            </a:r>
            <a:r>
              <a:rPr lang="en-US" i="1" dirty="0" smtClean="0"/>
              <a:t>but{stop word}</a:t>
            </a:r>
            <a:r>
              <a:rPr lang="ru-RU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tracking</a:t>
            </a:r>
            <a:r>
              <a:rPr lang="ru-RU" dirty="0" smtClean="0"/>
              <a:t> </a:t>
            </a:r>
            <a:r>
              <a:rPr lang="en-US" dirty="0" smtClean="0"/>
              <a:t>changes</a:t>
            </a:r>
            <a:r>
              <a:rPr lang="ru-RU" dirty="0" smtClean="0"/>
              <a:t>... </a:t>
            </a:r>
            <a:r>
              <a:rPr lang="en-US" dirty="0" smtClean="0"/>
              <a:t>=&gt; [N, N + </a:t>
            </a:r>
            <a:r>
              <a:rPr lang="ru-RU" dirty="0" smtClean="0"/>
              <a:t>3</a:t>
            </a:r>
            <a:r>
              <a:rPr lang="en-US" dirty="0" smtClean="0"/>
              <a:t>]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en-US" b="1" dirty="0" err="1" smtClean="0">
                <a:solidFill>
                  <a:srgbClr val="0070C0"/>
                </a:solidFill>
              </a:rPr>
              <a:t>Object</a:t>
            </a:r>
            <a:r>
              <a:rPr lang="en-US" dirty="0" err="1" smtClean="0"/>
              <a:t>.</a:t>
            </a:r>
            <a:r>
              <a:rPr lang="en-US" b="1" dirty="0" err="1" smtClean="0">
                <a:solidFill>
                  <a:srgbClr val="0070C0"/>
                </a:solidFill>
              </a:rPr>
              <a:t>Method</a:t>
            </a:r>
            <a:r>
              <a:rPr lang="en-US" dirty="0" smtClean="0"/>
              <a:t>() =&gt; </a:t>
            </a:r>
          </a:p>
          <a:p>
            <a:pPr>
              <a:buNone/>
            </a:pPr>
            <a:r>
              <a:rPr lang="en-US" dirty="0" smtClean="0"/>
              <a:t>	Object[N], Method[N + 0.25]</a:t>
            </a:r>
          </a:p>
          <a:p>
            <a:r>
              <a:rPr lang="en-US" dirty="0" smtClean="0"/>
              <a:t>…some </a:t>
            </a:r>
            <a:r>
              <a:rPr lang="en-US" b="1" dirty="0" smtClean="0">
                <a:solidFill>
                  <a:srgbClr val="0070C0"/>
                </a:solidFill>
              </a:rPr>
              <a:t>object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Method</a:t>
            </a:r>
            <a:r>
              <a:rPr lang="en-US" dirty="0" smtClean="0"/>
              <a:t> A shows… =&gt; object[N], Method[N + 1</a:t>
            </a:r>
            <a:r>
              <a:rPr lang="ru-RU" dirty="0" smtClean="0"/>
              <a:t>5</a:t>
            </a:r>
            <a:r>
              <a:rPr lang="en-US" dirty="0" smtClean="0"/>
              <a:t>]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Phrases Detection -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en-US" dirty="0" smtClean="0"/>
              <a:t>Despite possible errors, users tend to use correct word combinations for technical details description.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A conceptual graph build from a question’s text allows filtering out unrelated words and word combinations which are not grammatically correct.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158" name="Object 6"/>
          <p:cNvGraphicFramePr>
            <a:graphicFrameLocks noChangeAspect="1"/>
          </p:cNvGraphicFramePr>
          <p:nvPr/>
        </p:nvGraphicFramePr>
        <p:xfrm>
          <a:off x="2944812" y="-1066800"/>
          <a:ext cx="7875588" cy="7924801"/>
        </p:xfrm>
        <a:graphic>
          <a:graphicData uri="http://schemas.openxmlformats.org/presentationml/2006/ole">
            <p:oleObj spid="_x0000_s58370" name="Visio" r:id="rId3" imgW="10304353" imgH="8523021" progId="">
              <p:embed/>
            </p:oleObj>
          </a:graphicData>
        </a:graphic>
      </p:graphicFrame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0" y="-833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0" y="-833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152400" y="2283957"/>
            <a:ext cx="4038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2400" b="1" dirty="0">
                <a:solidFill>
                  <a:schemeClr val="accent2"/>
                </a:solidFill>
              </a:rPr>
              <a:t>Morphological </a:t>
            </a:r>
            <a:r>
              <a:rPr lang="en-US" sz="2400" b="1" dirty="0" smtClean="0">
                <a:solidFill>
                  <a:schemeClr val="accent2"/>
                </a:solidFill>
              </a:rPr>
              <a:t>analysis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l"/>
            <a:endParaRPr lang="en-US" sz="2400" b="0" dirty="0">
              <a:solidFill>
                <a:schemeClr val="hlink"/>
              </a:solidFill>
            </a:endParaRPr>
          </a:p>
          <a:p>
            <a:pPr algn="l">
              <a:buFontTx/>
              <a:buChar char="•"/>
            </a:pPr>
            <a:r>
              <a:rPr lang="en-US" sz="2000" b="0" dirty="0"/>
              <a:t>  </a:t>
            </a:r>
            <a:r>
              <a:rPr lang="ru-RU" sz="2000" b="0" dirty="0"/>
              <a:t>word formation paradigm</a:t>
            </a:r>
            <a:r>
              <a:rPr lang="en-US" sz="2000" b="0" dirty="0"/>
              <a:t>s</a:t>
            </a:r>
            <a:r>
              <a:rPr lang="ru-RU" sz="2000" b="0" dirty="0"/>
              <a:t> from </a:t>
            </a:r>
            <a:r>
              <a:rPr lang="en-US" sz="2000" b="0" dirty="0"/>
              <a:t>     Russian &amp; English languages</a:t>
            </a:r>
          </a:p>
          <a:p>
            <a:pPr algn="l">
              <a:buFontTx/>
              <a:buChar char="•"/>
            </a:pPr>
            <a:r>
              <a:rPr lang="en-US" sz="2000" b="0" dirty="0"/>
              <a:t>  using dictionaries</a:t>
            </a:r>
            <a:endParaRPr lang="en-US" sz="2000" b="0" dirty="0">
              <a:solidFill>
                <a:schemeClr val="hlink"/>
              </a:solidFill>
            </a:endParaRPr>
          </a:p>
          <a:p>
            <a:pPr algn="l"/>
            <a:r>
              <a:rPr lang="en-US" dirty="0"/>
              <a:t> </a:t>
            </a:r>
          </a:p>
        </p:txBody>
      </p:sp>
      <p:sp>
        <p:nvSpPr>
          <p:cNvPr id="177163" name="Rectangle 11"/>
          <p:cNvSpPr>
            <a:spLocks noChangeArrowheads="1"/>
          </p:cNvSpPr>
          <p:nvPr/>
        </p:nvSpPr>
        <p:spPr bwMode="auto">
          <a:xfrm>
            <a:off x="241300" y="4305926"/>
            <a:ext cx="302037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b="1" dirty="0">
                <a:solidFill>
                  <a:schemeClr val="accent2"/>
                </a:solidFill>
              </a:rPr>
              <a:t>Semantic </a:t>
            </a:r>
            <a:r>
              <a:rPr lang="en-US" sz="2400" b="1" dirty="0" smtClean="0">
                <a:solidFill>
                  <a:schemeClr val="accent2"/>
                </a:solidFill>
              </a:rPr>
              <a:t>analysis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l"/>
            <a:endParaRPr lang="en-US" sz="2400" b="0" dirty="0">
              <a:solidFill>
                <a:schemeClr val="hlink"/>
              </a:solidFill>
            </a:endParaRPr>
          </a:p>
          <a:p>
            <a:pPr algn="l">
              <a:buFontTx/>
              <a:buChar char="•"/>
            </a:pPr>
            <a:r>
              <a:rPr lang="en-GB" sz="2000" b="0" dirty="0"/>
              <a:t> semantic role labelling</a:t>
            </a:r>
          </a:p>
          <a:p>
            <a:pPr algn="l">
              <a:buFontTx/>
              <a:buChar char="•"/>
            </a:pPr>
            <a:r>
              <a:rPr lang="en-GB" sz="2000" b="0" dirty="0"/>
              <a:t> using templates</a:t>
            </a: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Conceptual Graphs are Built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9063" indent="-9525">
              <a:buNone/>
            </a:pPr>
            <a:r>
              <a:rPr lang="en-US" dirty="0" smtClean="0"/>
              <a:t>“Hi there!</a:t>
            </a:r>
          </a:p>
          <a:p>
            <a:pPr marL="119063" indent="-9525">
              <a:buNone/>
            </a:pPr>
            <a:endParaRPr lang="en-US" dirty="0" smtClean="0"/>
          </a:p>
          <a:p>
            <a:pPr marL="119063" indent="-9525">
              <a:buNone/>
            </a:pPr>
            <a:r>
              <a:rPr lang="en-US" dirty="0" err="1" smtClean="0"/>
              <a:t>i</a:t>
            </a:r>
            <a:r>
              <a:rPr lang="en-US" dirty="0" smtClean="0"/>
              <a:t> have a </a:t>
            </a:r>
            <a:r>
              <a:rPr lang="en-US" b="1" dirty="0" smtClean="0">
                <a:solidFill>
                  <a:srgbClr val="0070C0"/>
                </a:solidFill>
              </a:rPr>
              <a:t>script test</a:t>
            </a:r>
            <a:r>
              <a:rPr lang="en-US" dirty="0" smtClean="0"/>
              <a:t> with a </a:t>
            </a:r>
            <a:r>
              <a:rPr lang="en-US" b="1" dirty="0" smtClean="0">
                <a:solidFill>
                  <a:srgbClr val="0070C0"/>
                </a:solidFill>
              </a:rPr>
              <a:t>bunch of checkpoints</a:t>
            </a:r>
            <a:r>
              <a:rPr lang="en-US" dirty="0" smtClean="0"/>
              <a:t>, but when it hits a checkpoint cannot be verified, the </a:t>
            </a:r>
            <a:r>
              <a:rPr lang="en-US" b="1" dirty="0" smtClean="0">
                <a:solidFill>
                  <a:srgbClr val="0070C0"/>
                </a:solidFill>
              </a:rPr>
              <a:t>execution of the script stops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any tests</a:t>
            </a:r>
            <a:r>
              <a:rPr lang="en-US" dirty="0" smtClean="0"/>
              <a:t> after the </a:t>
            </a:r>
            <a:r>
              <a:rPr lang="en-US" b="1" dirty="0" smtClean="0">
                <a:solidFill>
                  <a:srgbClr val="0070C0"/>
                </a:solidFill>
              </a:rPr>
              <a:t>failed checkpoint</a:t>
            </a:r>
            <a:r>
              <a:rPr lang="en-US" dirty="0" smtClean="0"/>
              <a:t> do not get executed. </a:t>
            </a:r>
          </a:p>
          <a:p>
            <a:pPr marL="119063" indent="-9525">
              <a:buNone/>
            </a:pPr>
            <a:r>
              <a:rPr lang="en-US" dirty="0" err="1" smtClean="0"/>
              <a:t>Thank's</a:t>
            </a:r>
            <a:r>
              <a:rPr lang="en-US" dirty="0" smtClean="0"/>
              <a:t> in advance.</a:t>
            </a:r>
          </a:p>
          <a:p>
            <a:pPr marL="119063" indent="-9525">
              <a:buNone/>
            </a:pPr>
            <a:r>
              <a:rPr lang="en-US" dirty="0" smtClean="0"/>
              <a:t>Randy”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A Conceptual Graph Fragment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910" y="2362200"/>
            <a:ext cx="895089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Suggested algorithm</a:t>
            </a:r>
            <a:endParaRPr lang="ru-RU" dirty="0" smtClean="0"/>
          </a:p>
          <a:p>
            <a:r>
              <a:rPr lang="en-US" dirty="0" smtClean="0"/>
              <a:t>Queries processing</a:t>
            </a:r>
            <a:endParaRPr lang="ru-RU" dirty="0" smtClean="0"/>
          </a:p>
          <a:p>
            <a:r>
              <a:rPr lang="en-US" dirty="0" smtClean="0"/>
              <a:t>Documents ranking</a:t>
            </a:r>
            <a:endParaRPr lang="ru-RU" dirty="0" smtClean="0"/>
          </a:p>
          <a:p>
            <a:r>
              <a:rPr lang="en-US" dirty="0" smtClean="0"/>
              <a:t>Experimental results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Filtered out Sentences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421485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09801"/>
            <a:ext cx="4138985" cy="403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Parsing results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Phrases </a:t>
            </a:r>
            <a:r>
              <a:rPr lang="en-US" dirty="0" smtClean="0"/>
              <a:t>used as an input for full-text search.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Each phrase has its own weight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a result, the task of searching for a given text can be reduced to searching for a number of  phrases. This task can be solved via the suggested algorithm.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25112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Suggested algorithm</a:t>
            </a:r>
            <a:endParaRPr lang="ru-RU" dirty="0" smtClean="0"/>
          </a:p>
          <a:p>
            <a:r>
              <a:rPr lang="en-US" dirty="0" smtClean="0"/>
              <a:t>Queries processing</a:t>
            </a:r>
            <a:endParaRPr lang="ru-RU" dirty="0" smtClean="0"/>
          </a:p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Documents ranking</a:t>
            </a:r>
            <a:endParaRPr lang="ru-RU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563" indent="-26988" algn="just">
              <a:buNone/>
            </a:pPr>
            <a:r>
              <a:rPr lang="en-US" dirty="0" smtClean="0"/>
              <a:t>Vector model is used to represent an indexed document or a query</a:t>
            </a:r>
            <a:r>
              <a:rPr lang="ru-RU" dirty="0" smtClean="0"/>
              <a:t>:</a:t>
            </a:r>
          </a:p>
          <a:p>
            <a:pPr marL="55563" indent="-26988" algn="just">
              <a:buNone/>
            </a:pPr>
            <a:endParaRPr lang="en-US" dirty="0" smtClean="0"/>
          </a:p>
          <a:p>
            <a:pPr marL="55563" indent="-26988" algn="just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The native methods of the control</a:t>
            </a:r>
            <a:r>
              <a:rPr lang="en-US" dirty="0" smtClean="0"/>
              <a:t> =&gt;</a:t>
            </a:r>
          </a:p>
          <a:p>
            <a:pPr marL="55563" indent="-26988" algn="just">
              <a:buNone/>
            </a:pPr>
            <a:r>
              <a:rPr lang="en-US" sz="2000" dirty="0" smtClean="0"/>
              <a:t>[the (0.333), native(0.166), methods(0.166), of (0.166), control(0.166)]</a:t>
            </a:r>
          </a:p>
          <a:p>
            <a:pPr marL="55563" indent="-26988" algn="just">
              <a:buNone/>
            </a:pPr>
            <a:r>
              <a:rPr lang="en-US" sz="2300" dirty="0" smtClean="0"/>
              <a:t>      [0, 5]                 [1]                    [2]            [3]                   [4]</a:t>
            </a:r>
            <a:endParaRPr lang="ru-RU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Sought-for Phrase is Present in an Indexed Document if…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6624"/>
            <a:ext cx="8229600" cy="3236976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...(</a:t>
            </a:r>
            <a:r>
              <a:rPr lang="en-US" sz="1800" b="1" dirty="0" smtClean="0"/>
              <a:t>distance between each words pair</a:t>
            </a:r>
            <a:r>
              <a:rPr lang="ru-RU" sz="1800" dirty="0" smtClean="0"/>
              <a:t>) </a:t>
            </a:r>
            <a:r>
              <a:rPr lang="en-US" sz="1800" dirty="0" smtClean="0"/>
              <a:t>&lt; M, where</a:t>
            </a:r>
            <a:r>
              <a:rPr lang="ru-RU" sz="1800" dirty="0" smtClean="0"/>
              <a:t> </a:t>
            </a:r>
            <a:r>
              <a:rPr lang="en-US" sz="1800" dirty="0" smtClean="0"/>
              <a:t>M is the artificial word position increment value for sentence breaks.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>Sample query</a:t>
            </a:r>
            <a:r>
              <a:rPr lang="ru-RU" sz="1800" dirty="0" smtClean="0"/>
              <a:t>:</a:t>
            </a:r>
            <a:r>
              <a:rPr lang="en-US" sz="1800" dirty="0" smtClean="0"/>
              <a:t> </a:t>
            </a:r>
            <a:r>
              <a:rPr lang="en-US" sz="1800" i="1" dirty="0" smtClean="0"/>
              <a:t>AJAX applications testing</a:t>
            </a:r>
            <a:endParaRPr lang="ru-RU" sz="1800" i="1" dirty="0" smtClean="0"/>
          </a:p>
          <a:p>
            <a:pPr>
              <a:buNone/>
            </a:pPr>
            <a:endParaRPr lang="ru-RU" sz="1800" i="1" dirty="0" smtClean="0"/>
          </a:p>
          <a:p>
            <a:pPr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AJAX</a:t>
            </a:r>
            <a:r>
              <a:rPr lang="en-US" sz="1800" dirty="0" smtClean="0"/>
              <a:t> web </a:t>
            </a:r>
            <a:r>
              <a:rPr lang="en-US" sz="1800" b="1" dirty="0" smtClean="0">
                <a:solidFill>
                  <a:srgbClr val="0070C0"/>
                </a:solidFill>
              </a:rPr>
              <a:t>applications</a:t>
            </a:r>
            <a:r>
              <a:rPr lang="en-US" sz="1800" dirty="0" smtClean="0"/>
              <a:t> are, indeed, difficult for </a:t>
            </a:r>
            <a:r>
              <a:rPr lang="en-US" sz="1800" b="1" dirty="0" smtClean="0">
                <a:solidFill>
                  <a:srgbClr val="0070C0"/>
                </a:solidFill>
              </a:rPr>
              <a:t>testing</a:t>
            </a:r>
            <a:r>
              <a:rPr lang="en-US" sz="1800" dirty="0" smtClean="0"/>
              <a:t>. =&gt; total words distance</a:t>
            </a:r>
            <a:r>
              <a:rPr lang="ru-RU" sz="1800" dirty="0" smtClean="0"/>
              <a:t>: </a:t>
            </a:r>
            <a:r>
              <a:rPr lang="en-US" sz="1800" dirty="0" smtClean="0"/>
              <a:t>7</a:t>
            </a:r>
          </a:p>
          <a:p>
            <a:pPr>
              <a:buNone/>
            </a:pPr>
            <a:r>
              <a:rPr lang="en-US" sz="1800" dirty="0" smtClean="0"/>
              <a:t>No </a:t>
            </a:r>
            <a:r>
              <a:rPr lang="en-US" sz="1800" b="1" dirty="0" smtClean="0">
                <a:solidFill>
                  <a:srgbClr val="0070C0"/>
                </a:solidFill>
              </a:rPr>
              <a:t>AJAX applications</a:t>
            </a:r>
            <a:r>
              <a:rPr lang="en-US" sz="1800" dirty="0" smtClean="0"/>
              <a:t>. </a:t>
            </a:r>
            <a:r>
              <a:rPr lang="en-US" sz="1800" b="1" dirty="0" smtClean="0">
                <a:solidFill>
                  <a:srgbClr val="FF0000"/>
                </a:solidFill>
              </a:rPr>
              <a:t>Testing</a:t>
            </a:r>
            <a:r>
              <a:rPr lang="en-US" sz="1800" dirty="0" smtClean="0"/>
              <a:t> desktop applications is another task. =&gt; total words distance</a:t>
            </a:r>
            <a:r>
              <a:rPr lang="ru-RU" sz="1800" dirty="0" smtClean="0"/>
              <a:t>: 16</a:t>
            </a:r>
            <a:endParaRPr lang="en-US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Phrases Relevance</a:t>
            </a:r>
            <a:endParaRPr lang="en-US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2027238" y="1676400"/>
          <a:ext cx="4554537" cy="892175"/>
        </p:xfrm>
        <a:graphic>
          <a:graphicData uri="http://schemas.openxmlformats.org/presentationml/2006/ole">
            <p:oleObj spid="_x0000_s41985" name="Equation" r:id="rId3" imgW="2476440" imgH="4824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2590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Arithmetical mean for each phrase (</a:t>
            </a:r>
            <a:r>
              <a:rPr lang="en-US" i="1" dirty="0" smtClean="0"/>
              <a:t>p</a:t>
            </a:r>
            <a:r>
              <a:rPr lang="en-US" sz="1400" i="1" dirty="0" smtClean="0"/>
              <a:t>i</a:t>
            </a:r>
            <a:r>
              <a:rPr lang="en-US" dirty="0" smtClean="0"/>
              <a:t>) detected in a query (</a:t>
            </a:r>
            <a:r>
              <a:rPr lang="en-US" i="1" dirty="0" smtClean="0"/>
              <a:t>q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Where</a:t>
            </a:r>
            <a:r>
              <a:rPr lang="ru-RU" dirty="0" smtClean="0"/>
              <a:t> </a:t>
            </a:r>
            <a:r>
              <a:rPr lang="en-US" dirty="0" err="1" smtClean="0"/>
              <a:t>w</a:t>
            </a:r>
            <a:r>
              <a:rPr lang="en-US" sz="1400" i="1" dirty="0" err="1" smtClean="0"/>
              <a:t>pi</a:t>
            </a:r>
            <a:r>
              <a:rPr lang="ru-RU" dirty="0" smtClean="0"/>
              <a:t> </a:t>
            </a:r>
            <a:r>
              <a:rPr lang="en-US" dirty="0" smtClean="0"/>
              <a:t>– the weight of the phrase in the query</a:t>
            </a:r>
            <a:r>
              <a:rPr lang="ru-RU" dirty="0" smtClean="0"/>
              <a:t>, </a:t>
            </a:r>
          </a:p>
          <a:p>
            <a:endParaRPr lang="en-US" i="1" dirty="0" smtClean="0"/>
          </a:p>
          <a:p>
            <a:r>
              <a:rPr lang="en-US" i="1" dirty="0" err="1" smtClean="0"/>
              <a:t>R</a:t>
            </a:r>
            <a:r>
              <a:rPr lang="en-US" sz="1400" i="1" dirty="0" err="1" smtClean="0"/>
              <a:t>p</a:t>
            </a:r>
            <a:r>
              <a:rPr lang="ru-RU" dirty="0" smtClean="0"/>
              <a:t> – </a:t>
            </a:r>
            <a:r>
              <a:rPr lang="en-US" dirty="0" smtClean="0"/>
              <a:t>document’s relevance for</a:t>
            </a:r>
            <a:r>
              <a:rPr lang="ru-RU" dirty="0" smtClean="0"/>
              <a:t> </a:t>
            </a:r>
            <a:r>
              <a:rPr lang="en-US" i="1" dirty="0" smtClean="0"/>
              <a:t>p</a:t>
            </a:r>
            <a:r>
              <a:rPr lang="ru-RU" i="1" baseline="-25000" dirty="0" err="1" smtClean="0"/>
              <a:t>i</a:t>
            </a:r>
            <a:r>
              <a:rPr lang="en-US" dirty="0" smtClean="0"/>
              <a:t> calculated via the following formula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2736850" y="4016375"/>
          <a:ext cx="3078163" cy="1165225"/>
        </p:xfrm>
        <a:graphic>
          <a:graphicData uri="http://schemas.openxmlformats.org/presentationml/2006/ole">
            <p:oleObj spid="_x0000_s41992" name="Equation" r:id="rId4" imgW="1663560" imgH="63468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1000" y="5304472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</a:t>
            </a:r>
            <a:r>
              <a:rPr lang="ru-RU" dirty="0" smtClean="0"/>
              <a:t> </a:t>
            </a:r>
            <a:r>
              <a:rPr lang="en-US" dirty="0" smtClean="0"/>
              <a:t>      </a:t>
            </a:r>
            <a:r>
              <a:rPr lang="ru-RU" dirty="0" smtClean="0"/>
              <a:t>– </a:t>
            </a:r>
            <a:r>
              <a:rPr lang="en-US" dirty="0" smtClean="0"/>
              <a:t>the number of words in</a:t>
            </a:r>
            <a:r>
              <a:rPr lang="ru-RU" dirty="0" smtClean="0"/>
              <a:t> </a:t>
            </a:r>
            <a:r>
              <a:rPr lang="en-US" i="1" dirty="0" smtClean="0"/>
              <a:t>p</a:t>
            </a:r>
            <a:r>
              <a:rPr lang="en-US" sz="1200" i="1" dirty="0" smtClean="0"/>
              <a:t>i</a:t>
            </a:r>
            <a:r>
              <a:rPr lang="ru-RU" dirty="0" smtClean="0"/>
              <a:t>,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ru-RU" dirty="0" smtClean="0"/>
              <a:t> </a:t>
            </a:r>
            <a:r>
              <a:rPr lang="en-US" dirty="0" smtClean="0"/>
              <a:t>       </a:t>
            </a:r>
            <a:r>
              <a:rPr lang="ru-RU" dirty="0" smtClean="0"/>
              <a:t>– </a:t>
            </a:r>
            <a:r>
              <a:rPr lang="en-US" dirty="0" smtClean="0"/>
              <a:t>total words distance in a document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d</a:t>
            </a:r>
            <a:r>
              <a:rPr lang="en-US" sz="1400" i="1" dirty="0" err="1" smtClean="0"/>
              <a:t>j</a:t>
            </a:r>
            <a:r>
              <a:rPr lang="en-US" dirty="0" smtClean="0"/>
              <a:t>), calculated for each occurrence of </a:t>
            </a:r>
            <a:r>
              <a:rPr lang="en-US" i="1" dirty="0" smtClean="0"/>
              <a:t>p</a:t>
            </a:r>
            <a:r>
              <a:rPr lang="en-US" sz="1400" i="1" dirty="0" smtClean="0"/>
              <a:t>i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2005" name="Object 21"/>
          <p:cNvGraphicFramePr>
            <a:graphicFrameLocks noChangeAspect="1"/>
          </p:cNvGraphicFramePr>
          <p:nvPr/>
        </p:nvGraphicFramePr>
        <p:xfrm>
          <a:off x="1143000" y="5149148"/>
          <a:ext cx="304800" cy="368300"/>
        </p:xfrm>
        <a:graphic>
          <a:graphicData uri="http://schemas.openxmlformats.org/presentationml/2006/ole">
            <p:oleObj spid="_x0000_s42005" name="Equation" r:id="rId5" imgW="228600" imgH="279400" progId="Equation.3">
              <p:embed/>
            </p:oleObj>
          </a:graphicData>
        </a:graphic>
      </p:graphicFrame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2007" name="Object 23"/>
          <p:cNvGraphicFramePr>
            <a:graphicFrameLocks noChangeAspect="1"/>
          </p:cNvGraphicFramePr>
          <p:nvPr/>
        </p:nvGraphicFramePr>
        <p:xfrm>
          <a:off x="457200" y="5682548"/>
          <a:ext cx="609600" cy="392854"/>
        </p:xfrm>
        <a:graphic>
          <a:graphicData uri="http://schemas.openxmlformats.org/presentationml/2006/ole">
            <p:oleObj spid="_x0000_s42007" name="Equation" r:id="rId6" imgW="431613" imgH="27927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Resulting Relevance</a:t>
            </a:r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1655763" y="3067050"/>
          <a:ext cx="5667375" cy="609600"/>
        </p:xfrm>
        <a:graphic>
          <a:graphicData uri="http://schemas.openxmlformats.org/presentationml/2006/ole">
            <p:oleObj spid="_x0000_s43009" name="Equation" r:id="rId3" imgW="2565360" imgH="2793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038600"/>
            <a:ext cx="800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</a:t>
            </a:r>
            <a:r>
              <a:rPr lang="en-US" sz="2000" i="1" dirty="0" err="1" smtClean="0"/>
              <a:t>R</a:t>
            </a:r>
            <a:r>
              <a:rPr lang="en-US" sz="1600" i="1" dirty="0" err="1" smtClean="0"/>
              <a:t>phrase</a:t>
            </a:r>
            <a:r>
              <a:rPr lang="en-US" sz="2000" dirty="0" smtClean="0"/>
              <a:t> – phrases relevance</a:t>
            </a:r>
            <a:r>
              <a:rPr lang="ru-RU" sz="2000" dirty="0" smtClean="0"/>
              <a:t>,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i="1" dirty="0" err="1" smtClean="0"/>
              <a:t>W</a:t>
            </a:r>
            <a:r>
              <a:rPr lang="en-US" sz="1600" i="1" dirty="0" err="1" smtClean="0"/>
              <a:t>field</a:t>
            </a:r>
            <a:r>
              <a:rPr lang="en-US" sz="2000" dirty="0" smtClean="0"/>
              <a:t> – indexed field’s weight</a:t>
            </a:r>
            <a:endParaRPr lang="en-US" dirty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25112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Suggested algorithm</a:t>
            </a:r>
            <a:endParaRPr lang="ru-RU" dirty="0" smtClean="0"/>
          </a:p>
          <a:p>
            <a:r>
              <a:rPr lang="en-US" dirty="0" smtClean="0"/>
              <a:t>Queries processing</a:t>
            </a:r>
            <a:endParaRPr lang="ru-RU" dirty="0" smtClean="0"/>
          </a:p>
          <a:p>
            <a:r>
              <a:rPr lang="en-US" dirty="0" smtClean="0"/>
              <a:t>Documents ranking</a:t>
            </a:r>
            <a:endParaRPr lang="ru-RU" dirty="0" smtClean="0"/>
          </a:p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results</a:t>
            </a: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Measurement Formula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2057400" y="2769637"/>
          <a:ext cx="3962401" cy="1192763"/>
        </p:xfrm>
        <a:graphic>
          <a:graphicData uri="http://schemas.openxmlformats.org/presentationml/2006/ole">
            <p:oleObj spid="_x0000_s56321" name="Equation" r:id="rId3" imgW="1866900" imgH="5588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43434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</a:t>
            </a:r>
            <a:r>
              <a:rPr lang="ru-RU" sz="2000" dirty="0" smtClean="0"/>
              <a:t> </a:t>
            </a:r>
            <a:r>
              <a:rPr lang="en-US" sz="2000" i="1" dirty="0" err="1" smtClean="0"/>
              <a:t>rel</a:t>
            </a:r>
            <a:r>
              <a:rPr lang="en-US" sz="1600" i="1" dirty="0" err="1" smtClean="0"/>
              <a:t>i</a:t>
            </a:r>
            <a:r>
              <a:rPr lang="ru-RU" sz="2000" dirty="0" smtClean="0"/>
              <a:t> – </a:t>
            </a:r>
            <a:r>
              <a:rPr lang="en-US" sz="2000" dirty="0" smtClean="0"/>
              <a:t>assessor-defined relevance</a:t>
            </a:r>
            <a:r>
              <a:rPr lang="ru-RU" sz="2000" dirty="0" smtClean="0"/>
              <a:t> </a:t>
            </a:r>
            <a:r>
              <a:rPr lang="en-US" sz="2000" dirty="0" smtClean="0"/>
              <a:t>[0..2]</a:t>
            </a:r>
            <a:r>
              <a:rPr lang="ru-RU" sz="2000" dirty="0" smtClean="0"/>
              <a:t>,</a:t>
            </a:r>
          </a:p>
          <a:p>
            <a:r>
              <a:rPr lang="en-US" sz="2000" dirty="0" err="1" smtClean="0"/>
              <a:t>i</a:t>
            </a:r>
            <a:r>
              <a:rPr lang="en-US" sz="2000" dirty="0" smtClean="0"/>
              <a:t> – the result’s order number,</a:t>
            </a:r>
            <a:endParaRPr lang="ru-RU" sz="2000" dirty="0" smtClean="0"/>
          </a:p>
          <a:p>
            <a:r>
              <a:rPr lang="en-US" sz="2000" dirty="0" smtClean="0"/>
              <a:t>p</a:t>
            </a:r>
            <a:r>
              <a:rPr lang="ru-RU" sz="2000" dirty="0" smtClean="0"/>
              <a:t> = 10</a:t>
            </a:r>
            <a:r>
              <a:rPr lang="en-US" sz="2000" dirty="0" smtClean="0"/>
              <a:t> – the number of considered results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" y="1600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average quality of</a:t>
            </a:r>
            <a:r>
              <a:rPr lang="ru-RU" dirty="0" smtClean="0"/>
              <a:t> «</a:t>
            </a:r>
            <a:r>
              <a:rPr lang="en-US" dirty="0" smtClean="0"/>
              <a:t>top 10</a:t>
            </a:r>
            <a:r>
              <a:rPr lang="ru-RU" dirty="0" smtClean="0"/>
              <a:t>» </a:t>
            </a:r>
            <a:r>
              <a:rPr lang="en-US" dirty="0" smtClean="0"/>
              <a:t>search results</a:t>
            </a:r>
          </a:p>
          <a:p>
            <a:r>
              <a:rPr lang="ru-RU" dirty="0" smtClean="0"/>
              <a:t>(</a:t>
            </a:r>
            <a:r>
              <a:rPr lang="en-US" dirty="0" smtClean="0"/>
              <a:t>discounted cumulative gain)</a:t>
            </a:r>
            <a:r>
              <a:rPr lang="ru-RU" dirty="0" smtClean="0"/>
              <a:t>, </a:t>
            </a:r>
            <a:r>
              <a:rPr lang="en-US" dirty="0" smtClean="0"/>
              <a:t>max=10,51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62600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queries</a:t>
            </a:r>
            <a:endParaRPr lang="ru-RU" dirty="0"/>
          </a:p>
        </p:txBody>
      </p:sp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52400" y="2286000"/>
          <a:ext cx="7848600" cy="438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25112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statement</a:t>
            </a:r>
            <a:endParaRPr lang="ru-RU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Suggested algorithm</a:t>
            </a:r>
          </a:p>
          <a:p>
            <a:r>
              <a:rPr lang="en-US" dirty="0" smtClean="0"/>
              <a:t>Queries processing</a:t>
            </a:r>
            <a:endParaRPr lang="ru-RU" dirty="0" smtClean="0"/>
          </a:p>
          <a:p>
            <a:r>
              <a:rPr lang="en-US" dirty="0" smtClean="0"/>
              <a:t>Documents ranking</a:t>
            </a:r>
            <a:endParaRPr lang="ru-RU" dirty="0" smtClean="0"/>
          </a:p>
          <a:p>
            <a:r>
              <a:rPr lang="en-US" dirty="0" smtClean="0"/>
              <a:t>Experimental results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is necessary to perform phrase search when finding an answer in an automated way.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Conceptual graphs allow detecting phrases in natural language queries.</a:t>
            </a:r>
          </a:p>
          <a:p>
            <a:endParaRPr lang="en-US" dirty="0" smtClean="0"/>
          </a:p>
          <a:p>
            <a:r>
              <a:rPr lang="en-US" dirty="0" smtClean="0"/>
              <a:t>Storing conceptual graphs instead of document vectors as indexes and using the graphs directly for relevance calculation can be an interesting approach, which will be examined in a future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0"/>
            <a:ext cx="6477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 Any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question-answer portal is considered. Answers are produced by technical support persons.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Several existing databases may contain the needed answer for a question.</a:t>
            </a:r>
            <a:endParaRPr lang="ru-RU" dirty="0" smtClean="0"/>
          </a:p>
          <a:p>
            <a:endParaRPr lang="ru-RU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The task is to decrease the workload of the support team.</a:t>
            </a:r>
            <a:endParaRPr lang="ru-RU" b="1" dirty="0" smtClean="0">
              <a:solidFill>
                <a:schemeClr val="accent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52600" y="2514600"/>
          <a:ext cx="6172200" cy="195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752600" y="4902200"/>
          <a:ext cx="6172200" cy="195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11262" y="5209401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Search doesn’t help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200400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Before</a:t>
            </a:r>
            <a:r>
              <a:rPr lang="ru-RU" sz="2400" dirty="0" smtClean="0"/>
              <a:t>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9265" y="566420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</a:t>
            </a:r>
            <a:r>
              <a:rPr lang="ru-RU" sz="2400" dirty="0" smtClean="0"/>
              <a:t>:</a:t>
            </a:r>
            <a:endParaRPr lang="en-US" sz="2400" dirty="0"/>
          </a:p>
        </p:txBody>
      </p:sp>
      <p:sp>
        <p:nvSpPr>
          <p:cNvPr id="11" name="U-Turn Arrow 10"/>
          <p:cNvSpPr/>
          <p:nvPr/>
        </p:nvSpPr>
        <p:spPr>
          <a:xfrm rot="10800000" flipV="1">
            <a:off x="2438400" y="2438400"/>
            <a:ext cx="4724400" cy="4572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U-Turn Arrow 11"/>
          <p:cNvSpPr/>
          <p:nvPr/>
        </p:nvSpPr>
        <p:spPr>
          <a:xfrm rot="10800000" flipV="1">
            <a:off x="2209799" y="4953000"/>
            <a:ext cx="3505201" cy="4572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U-Turn Arrow 12"/>
          <p:cNvSpPr/>
          <p:nvPr/>
        </p:nvSpPr>
        <p:spPr>
          <a:xfrm rot="10800000" flipV="1">
            <a:off x="1828800" y="4572000"/>
            <a:ext cx="5562600" cy="838200"/>
          </a:xfrm>
          <a:prstGeom prst="uturnArrow">
            <a:avLst>
              <a:gd name="adj1" fmla="val 13000"/>
              <a:gd name="adj2" fmla="val 19545"/>
              <a:gd name="adj3" fmla="val 21727"/>
              <a:gd name="adj4" fmla="val 43750"/>
              <a:gd name="adj5" fmla="val 89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4724400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Search helps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219200"/>
          <a:ext cx="5029200" cy="276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191000" y="1320800"/>
          <a:ext cx="5029200" cy="276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 5"/>
          <p:cNvSpPr/>
          <p:nvPr/>
        </p:nvSpPr>
        <p:spPr>
          <a:xfrm>
            <a:off x="3276600" y="4673600"/>
            <a:ext cx="29718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system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3478108">
            <a:off x="3049984" y="4025482"/>
            <a:ext cx="9144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8761478">
            <a:off x="5403025" y="4025483"/>
            <a:ext cx="9144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16200000">
            <a:off x="3583385" y="5701883"/>
            <a:ext cx="9144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4838700" y="5702300"/>
            <a:ext cx="9144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39225" y="5435600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Customers’ questions</a:t>
            </a:r>
            <a:endParaRPr lang="ru-RU" dirty="0" smtClean="0"/>
          </a:p>
          <a:p>
            <a:pPr algn="r"/>
            <a:r>
              <a:rPr lang="ru-RU" dirty="0" smtClean="0"/>
              <a:t>(</a:t>
            </a:r>
            <a:r>
              <a:rPr lang="en-US" dirty="0" smtClean="0"/>
              <a:t>natural language text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5551269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Links to documents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9538566">
            <a:off x="3487844" y="2912975"/>
            <a:ext cx="2574758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6350000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Input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00600" y="6361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"/>
            <a:ext cx="7162800" cy="653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3837"/>
            <a:ext cx="7162800" cy="663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1" y="228600"/>
            <a:ext cx="7162799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Message Subject for Search -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339C609-942B-4B60-B151-B33B42454E5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9800"/>
            <a:ext cx="82486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it’s not a Typical Web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Queries consist of multiple sentences, instead of several keywords</a:t>
            </a:r>
          </a:p>
          <a:p>
            <a:pPr>
              <a:buNone/>
            </a:pPr>
            <a:endParaRPr lang="ru-RU" dirty="0" smtClean="0"/>
          </a:p>
          <a:p>
            <a:r>
              <a:rPr lang="en-US" dirty="0" smtClean="0"/>
              <a:t>The number of documents is not very big (tens of thousands)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Indexed documents consider a single subject or several related subjects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C609-942B-4B60-B151-B33B42454E5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1320</TotalTime>
  <Words>930</Words>
  <Application>Microsoft Office PowerPoint</Application>
  <PresentationFormat>On-screen Show (4:3)</PresentationFormat>
  <Paragraphs>203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Flow</vt:lpstr>
      <vt:lpstr>Visio</vt:lpstr>
      <vt:lpstr>Equation</vt:lpstr>
      <vt:lpstr>A Full-Text Search Algorithm for Long Queries</vt:lpstr>
      <vt:lpstr>Table of Contents</vt:lpstr>
      <vt:lpstr>Slide 3</vt:lpstr>
      <vt:lpstr>Environment</vt:lpstr>
      <vt:lpstr>Workflow</vt:lpstr>
      <vt:lpstr>Data Processing</vt:lpstr>
      <vt:lpstr>Slide 7</vt:lpstr>
      <vt:lpstr>Using Message Subject for Search - Results</vt:lpstr>
      <vt:lpstr>Why it’s not a Typical Web Search</vt:lpstr>
      <vt:lpstr>Slide 10</vt:lpstr>
      <vt:lpstr>The Suggested Algorithm</vt:lpstr>
      <vt:lpstr>Advantages of the Algorithm</vt:lpstr>
      <vt:lpstr>Slide 13</vt:lpstr>
      <vt:lpstr>Queries Processing</vt:lpstr>
      <vt:lpstr>Phrases Detection – Punctuation Marks (During Indexing)</vt:lpstr>
      <vt:lpstr>Phrases Detection - Semantics</vt:lpstr>
      <vt:lpstr>How Conceptual Graphs are Built</vt:lpstr>
      <vt:lpstr>Sample Query</vt:lpstr>
      <vt:lpstr>A Conceptual Graph Fragment</vt:lpstr>
      <vt:lpstr>Filtered out Sentences</vt:lpstr>
      <vt:lpstr>Parsing results</vt:lpstr>
      <vt:lpstr>Slide 22</vt:lpstr>
      <vt:lpstr>Document Model</vt:lpstr>
      <vt:lpstr>The Sought-for Phrase is Present in an Indexed Document if…</vt:lpstr>
      <vt:lpstr>Phrases Relevance</vt:lpstr>
      <vt:lpstr>Resulting Relevance</vt:lpstr>
      <vt:lpstr>Slide 27</vt:lpstr>
      <vt:lpstr>Performance Measurement Formula</vt:lpstr>
      <vt:lpstr>Experimental Results</vt:lpstr>
      <vt:lpstr>Conclusions</vt:lpstr>
      <vt:lpstr>Thank you! Any questions?</vt:lpstr>
    </vt:vector>
  </TitlesOfParts>
  <Company>AQA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близости текстов с обучением на основе статистических данных</dc:title>
  <dc:creator>Alexey Kolosov</dc:creator>
  <cp:lastModifiedBy>Alexey Kolosov</cp:lastModifiedBy>
  <cp:revision>880</cp:revision>
  <dcterms:created xsi:type="dcterms:W3CDTF">2010-10-27T16:22:49Z</dcterms:created>
  <dcterms:modified xsi:type="dcterms:W3CDTF">2011-10-17T10:01:41Z</dcterms:modified>
</cp:coreProperties>
</file>